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6" r:id="rId3"/>
    <p:sldId id="267" r:id="rId4"/>
    <p:sldId id="268" r:id="rId5"/>
    <p:sldId id="261" r:id="rId6"/>
    <p:sldId id="262" r:id="rId7"/>
    <p:sldId id="269" r:id="rId8"/>
    <p:sldId id="270" r:id="rId9"/>
    <p:sldId id="271" r:id="rId10"/>
    <p:sldId id="272" r:id="rId11"/>
    <p:sldId id="274" r:id="rId12"/>
    <p:sldId id="273" r:id="rId13"/>
    <p:sldId id="260" r:id="rId14"/>
    <p:sldId id="263" r:id="rId15"/>
    <p:sldId id="265" r:id="rId16"/>
    <p:sldId id="264" r:id="rId17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23"/>
    <p:restoredTop sz="94694"/>
  </p:normalViewPr>
  <p:slideViewPr>
    <p:cSldViewPr snapToGrid="0" snapToObjects="1">
      <p:cViewPr varScale="1">
        <p:scale>
          <a:sx n="145" d="100"/>
          <a:sy n="145" d="100"/>
        </p:scale>
        <p:origin x="528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A33FAD-9B13-584E-8CFA-5CD2E05DB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621C1-2BA4-AC42-8192-D09C030246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AB8F2F7-8BB4-B54B-85E9-BC5D0230E0D6}" type="datetimeFigureOut">
              <a:rPr lang="en-US" altLang="en-US"/>
              <a:pPr>
                <a:defRPr/>
              </a:pPr>
              <a:t>1/16/20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E1451-3F02-424C-9107-BBA431EA00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2FA99-CFB0-E148-A227-63788092DC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22BAB0-399A-0348-8431-8B0871E58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6FF8BF-58A2-F240-9D2D-F6435EE70B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49CCC-67AC-DD4B-8822-E7E7C8F490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423872F-8BBC-6B4E-9402-CB71642A0604}" type="datetimeFigureOut">
              <a:rPr lang="en-US" altLang="en-US"/>
              <a:pPr>
                <a:defRPr/>
              </a:pPr>
              <a:t>1/16/20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7987B63-8324-CD4D-B54B-F77187C509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461486D-9436-A149-8F82-D5EE990B0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B083C-A486-A743-AC07-05639CB397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1614F-0BE9-9A49-8FE3-5CFB9161CF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7EBA84-31E4-104D-B6D5-3672F260D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2" y="1532443"/>
            <a:ext cx="3637261" cy="181128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2" y="3718898"/>
            <a:ext cx="1783159" cy="361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978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66BE35-8DA9-6F42-AED0-011A43621DB9}"/>
              </a:ext>
            </a:extLst>
          </p:cNvPr>
          <p:cNvSpPr/>
          <p:nvPr userDrawn="1"/>
        </p:nvSpPr>
        <p:spPr>
          <a:xfrm>
            <a:off x="0" y="0"/>
            <a:ext cx="9153525" cy="5157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9C23B-62B4-7A47-B778-324610BDE2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5325" y="2921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B6B33087-3BD1-6F4E-9B55-548AB58CD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238125"/>
            <a:ext cx="1463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5156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1583857"/>
            <a:ext cx="3737844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0339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3810941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712598"/>
            <a:ext cx="4480560" cy="44309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E96840EC-8970-214B-AAE2-9BA523EAB0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3881D-0E60-D346-97E2-6C4DF8B55D95}" type="datetime1">
              <a:rPr lang="en-US" altLang="en-US"/>
              <a:pPr>
                <a:defRPr/>
              </a:pPr>
              <a:t>1/16/20</a:t>
            </a:fld>
            <a:endParaRPr lang="en-US" alt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0BE15CF-909A-3C4D-B0B8-7ACBE09EC90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2FE5-2B35-9A40-940E-1B3CF63C69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09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8315553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E947D66E-91DA-BF4C-9128-9FF3B40C470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F2E62-2AEE-FC47-B554-6FE4DD5D5F8B}" type="datetime1">
              <a:rPr lang="en-US" altLang="en-US"/>
              <a:pPr>
                <a:defRPr/>
              </a:pPr>
              <a:t>1/16/20</a:t>
            </a:fld>
            <a:endParaRPr lang="en-US" alt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6DC15B1-B2AB-EF45-B6F0-26C3C04376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3FC4B-55DD-5D47-B3F4-5269FD46E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03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>
            <a:extLst>
              <a:ext uri="{FF2B5EF4-FFF2-40B4-BE49-F238E27FC236}">
                <a16:creationId xmlns:a16="http://schemas.microsoft.com/office/drawing/2014/main" id="{099E651D-1B99-4547-9DE5-931CC0325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34950"/>
            <a:ext cx="67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C59CD4-D43E-5847-829C-DE0785432A25}"/>
              </a:ext>
            </a:extLst>
          </p:cNvPr>
          <p:cNvSpPr/>
          <p:nvPr/>
        </p:nvSpPr>
        <p:spPr>
          <a:xfrm>
            <a:off x="0" y="0"/>
            <a:ext cx="9153525" cy="712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5741A994-2B71-974C-B0F7-E61D0E6CB5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38125"/>
            <a:ext cx="1463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74E78-1F10-3146-852E-CACC7CAFE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BC218E-FAB3-1A44-9AE9-5716D1F74B36}" type="datetime1">
              <a:rPr lang="en-US" altLang="en-US"/>
              <a:pPr>
                <a:defRPr/>
              </a:pPr>
              <a:t>1/16/20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719E28-B5CE-2040-AD2D-D3909B3B9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4B97DC1-684C-8446-B0F9-4C09107A8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3" r:id="rId3"/>
    <p:sldLayoutId id="2147483714" r:id="rId4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8650" indent="-1714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85850" indent="-1714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145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5EBDD1-2870-E440-A549-2FE530A0F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1041400"/>
            <a:ext cx="4205288" cy="32004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75078712-C665-1A46-BA1C-4DD358372D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227013" y="1531938"/>
            <a:ext cx="3638550" cy="1811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Regulatory Concerns for Facebook Political Advertising</a:t>
            </a:r>
          </a:p>
        </p:txBody>
      </p:sp>
      <p:sp>
        <p:nvSpPr>
          <p:cNvPr id="7172" name="Text Placeholder 3">
            <a:extLst>
              <a:ext uri="{FF2B5EF4-FFF2-40B4-BE49-F238E27FC236}">
                <a16:creationId xmlns:a16="http://schemas.microsoft.com/office/drawing/2014/main" id="{65EBD052-711C-D240-B92A-22F5A39B5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227013" y="3719513"/>
            <a:ext cx="1782762" cy="36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Presenter Name Here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Date Here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D08CFCBC-80DF-F746-94EB-6704E3D02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338263"/>
            <a:ext cx="14652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7255A-3A45-2643-8A1A-AFD180B8E8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0F0F1-FA9A-6F48-B971-780D8D9F9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E03881D-0E60-D346-97E2-6C4DF8B55D95}" type="datetime1">
              <a:rPr lang="en-US" altLang="en-US" smtClean="0"/>
              <a:pPr>
                <a:defRPr/>
              </a:pPr>
              <a:t>1/16/20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F52B6-C600-1F4D-8EAF-5296953671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71B2FE5-2B35-9A40-940E-1B3CF63C69D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12" name="Content Placeholder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2D7F7E-C5F3-D847-AA7F-77B8E4D9F2A3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323956" y="985575"/>
            <a:ext cx="3124200" cy="850900"/>
          </a:xfr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FE34A128-1061-9342-8543-3BC52957E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195" y="801932"/>
            <a:ext cx="4767031" cy="396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55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A87472-1A15-BF4B-A5B4-3752245F1B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8% of ads in the Facebook Ad Library do not disclose their payer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54% of pages that run ads NEVER provide a disclosure string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DFF424-6AFA-F141-8BA5-30138EE240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3E88A-A304-8E4A-96C6-EB315E4EC42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FE03881D-0E60-D346-97E2-6C4DF8B55D95}" type="datetime1">
              <a:rPr lang="en-US" altLang="en-US" smtClean="0"/>
              <a:pPr>
                <a:defRPr/>
              </a:pPr>
              <a:t>1/16/20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AD0BC-20BC-7D47-BB0A-CD965FB4A9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71B2FE5-2B35-9A40-940E-1B3CF63C69D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7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79683F-4654-974C-A0F1-49CAB212EF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2BEDE-CCE3-2F48-AD18-82B16F19059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7CC73-FA28-AC4B-8318-40393390A9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25BC1-1370-D145-BAB0-230D07B31E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E03881D-0E60-D346-97E2-6C4DF8B55D95}" type="datetime1">
              <a:rPr lang="en-US" altLang="en-US" smtClean="0"/>
              <a:pPr>
                <a:defRPr/>
              </a:pPr>
              <a:t>1/16/20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FA8F5-9AF6-774A-BA77-97864D4858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71B2FE5-2B35-9A40-940E-1B3CF63C69D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7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15A006F3-AB06-AB45-9435-6814F8F98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64" y="970254"/>
            <a:ext cx="8167872" cy="391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8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144641-C018-3543-AB31-1DFBC0E9579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Disclosure String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045E4-FCFC-404D-B376-80CA3998FB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3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35E32D-4359-D749-BD37-DCB103416F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EA943-85F1-5B44-8E5F-5D0472308D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1A678-4AD5-5641-B5C0-B5857967586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15F2E62-2AEE-FC47-B554-6FE4DD5D5F8B}" type="datetime1">
              <a:rPr lang="en-US" altLang="en-US" smtClean="0"/>
              <a:pPr>
                <a:defRPr/>
              </a:pPr>
              <a:t>1/16/20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9E1A1-3484-DD48-8E23-0A76D85C14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9C3FC4B-55DD-5D47-B3F4-5269FD46E80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5" descr="A screenshot of a person&#10;&#10;Description automatically generated">
            <a:extLst>
              <a:ext uri="{FF2B5EF4-FFF2-40B4-BE49-F238E27FC236}">
                <a16:creationId xmlns:a16="http://schemas.microsoft.com/office/drawing/2014/main" id="{5EA1BBCC-0005-C44F-B930-B0DB91AC5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02" y="1120567"/>
            <a:ext cx="2285751" cy="3449406"/>
          </a:xfrm>
          <a:prstGeom prst="rect">
            <a:avLst/>
          </a:prstGeo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7E0EE37-83B5-CE4A-87D5-BBEB26E5B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959" y="1079980"/>
            <a:ext cx="2295502" cy="3489993"/>
          </a:xfrm>
          <a:prstGeom prst="rect">
            <a:avLst/>
          </a:prstGeom>
        </p:spPr>
      </p:pic>
      <p:pic>
        <p:nvPicPr>
          <p:cNvPr id="8" name="Picture 7" descr="A screenshot of 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42A9233D-AC81-DD4D-B9E2-D8C5CD254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835" y="1100273"/>
            <a:ext cx="2481750" cy="344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8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6E42F1-891C-9147-BF67-8C3199C0FF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8C133-791A-0C4C-AEE1-85662F1DD0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9AE12-09F1-3642-AC9F-A6AAAE4043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15F2E62-2AEE-FC47-B554-6FE4DD5D5F8B}" type="datetime1">
              <a:rPr lang="en-US" altLang="en-US" smtClean="0"/>
              <a:pPr>
                <a:defRPr/>
              </a:pPr>
              <a:t>1/16/20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0C814-1F23-B141-A28C-93D2CEFC42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9C3FC4B-55DD-5D47-B3F4-5269FD46E80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8FAD7A5-62E0-6640-847C-B0D3DBE45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91" y="1063096"/>
            <a:ext cx="7313017" cy="348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1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FB84DA-38BD-1C4F-BF92-9C791EEE00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760B2-9A13-9E4C-80D8-3EFBF5B03F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92262-0B08-F346-B7D3-D76A4BCCD0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15F2E62-2AEE-FC47-B554-6FE4DD5D5F8B}" type="datetime1">
              <a:rPr lang="en-US" altLang="en-US" smtClean="0"/>
              <a:pPr>
                <a:defRPr/>
              </a:pPr>
              <a:t>1/16/20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7C5F2-9C7B-0C40-8E39-4C970F6B5B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9C3FC4B-55DD-5D47-B3F4-5269FD46E80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34A48F5-B250-584D-AAAC-64EE2105D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936" y="1159744"/>
            <a:ext cx="7209263" cy="35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3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413FFC-FD62-FC4B-9147-0E8AF13DC75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Digital 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CE50E-266F-9A42-9F8D-A0056F455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6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69E3E-765B-B148-8FE0-6C8605A176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B74583-4A8D-6849-B630-2419F1F11E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21ABD7-0581-8041-B7A3-36F225F3A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33" y="1135986"/>
            <a:ext cx="8379069" cy="377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7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73B30E-88C0-7D44-A225-93A627990D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D195B-6B8A-3A4E-9C11-5C7AAD5F2F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24717-DCDE-0142-807A-245C72249F3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15F2E62-2AEE-FC47-B554-6FE4DD5D5F8B}" type="datetime1">
              <a:rPr lang="en-US" altLang="en-US" smtClean="0"/>
              <a:pPr>
                <a:defRPr/>
              </a:pPr>
              <a:t>1/16/20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FE145-B92A-D04E-A390-B07250333F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9C3FC4B-55DD-5D47-B3F4-5269FD46E80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0996591-65D6-B548-93D8-D657B6B75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8" y="1009919"/>
            <a:ext cx="8387862" cy="34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7216C-D411-CA4C-BEB9-4F4448AB6D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BE654-ABFF-074A-89BF-8DBFDF88380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15F2E62-2AEE-FC47-B554-6FE4DD5D5F8B}" type="datetime1">
              <a:rPr lang="en-US" altLang="en-US" smtClean="0"/>
              <a:pPr>
                <a:defRPr/>
              </a:pPr>
              <a:t>1/16/20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086A2-4BEC-404A-9BB1-314DDEC467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9C3FC4B-55DD-5D47-B3F4-5269FD46E80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744F296-A533-3E42-BCD3-338241BE3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492" y="1024460"/>
            <a:ext cx="5053535" cy="3094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719DAF-23C8-0B45-960C-DD1F3BE887A0}"/>
              </a:ext>
            </a:extLst>
          </p:cNvPr>
          <p:cNvSpPr txBox="1"/>
          <p:nvPr/>
        </p:nvSpPr>
        <p:spPr>
          <a:xfrm>
            <a:off x="170986" y="1122556"/>
            <a:ext cx="29043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Distribution of </a:t>
            </a:r>
          </a:p>
          <a:p>
            <a:r>
              <a:rPr lang="en-US" sz="2800" dirty="0"/>
              <a:t>Minimum </a:t>
            </a:r>
          </a:p>
          <a:p>
            <a:r>
              <a:rPr lang="en-US" sz="2800" dirty="0"/>
              <a:t>Impressions </a:t>
            </a:r>
          </a:p>
          <a:p>
            <a:r>
              <a:rPr lang="en-US" sz="2800" dirty="0"/>
              <a:t>per Facebook Ad</a:t>
            </a:r>
          </a:p>
        </p:txBody>
      </p:sp>
    </p:spTree>
    <p:extLst>
      <p:ext uri="{BB962C8B-B14F-4D97-AF65-F5344CB8AC3E}">
        <p14:creationId xmlns:p14="http://schemas.microsoft.com/office/powerpoint/2010/main" val="120291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FB46A-EC7F-AF4E-86E4-7E58A5A7F7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4ED60-35F1-C141-8DB0-F53D705A98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15F2E62-2AEE-FC47-B554-6FE4DD5D5F8B}" type="datetime1">
              <a:rPr lang="en-US" altLang="en-US" smtClean="0"/>
              <a:pPr>
                <a:defRPr/>
              </a:pPr>
              <a:t>1/16/20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1A2E7-6462-4540-9675-B3285A17E2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9C3FC4B-55DD-5D47-B3F4-5269FD46E80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FFC7B0-F9F1-6E43-91C6-43A42A1E7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8" y="944999"/>
            <a:ext cx="5748884" cy="382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8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06B600-9C4D-CA42-B1BC-0527B0A110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170618"/>
            <a:ext cx="8315553" cy="3131018"/>
          </a:xfrm>
        </p:spPr>
        <p:txBody>
          <a:bodyPr/>
          <a:lstStyle/>
          <a:p>
            <a:r>
              <a:rPr lang="en-US" sz="4400" dirty="0"/>
              <a:t>Since January 1</a:t>
            </a:r>
            <a:r>
              <a:rPr lang="en-US" sz="4400" baseline="30000" dirty="0"/>
              <a:t>st</a:t>
            </a:r>
            <a:r>
              <a:rPr lang="en-US" sz="4400" dirty="0"/>
              <a:t>, 2020: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126,800 ads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22,924 distinct texts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~9,000 text clusters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15F85-E091-CE45-BED2-94D57B8D73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7BDE1-8B85-6D47-991D-B8C52829019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15F2E62-2AEE-FC47-B554-6FE4DD5D5F8B}" type="datetime1">
              <a:rPr lang="en-US" altLang="en-US" smtClean="0"/>
              <a:pPr>
                <a:defRPr/>
              </a:pPr>
              <a:t>1/16/20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B0ED9-226C-0045-A8CD-E7562E4B03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9C3FC4B-55DD-5D47-B3F4-5269FD46E80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27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37E452-09A1-8A43-A3EF-94FF8352529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Reporting and Transparency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3FE23-7B5F-6240-BBB3-33E12B37F6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8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5CEDDF-0954-8945-AD0D-80585E2A20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850BF6-E677-9F47-A7EF-8D55832E57F4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545438" y="1015254"/>
            <a:ext cx="8053123" cy="398907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C804AF-ED86-9D47-8925-9BB27613C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55198"/>
      </p:ext>
    </p:extLst>
  </p:cSld>
  <p:clrMapOvr>
    <a:masterClrMapping/>
  </p:clrMapOvr>
</p:sld>
</file>

<file path=ppt/theme/theme1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YU_Tandon_Master_Presentation" id="{BDCE405F-4572-3740-BCDC-2C8471572A3D}" vid="{FF2034AE-B682-6347-A086-2EC7A76C8F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NYU Schools Master Template</Template>
  <TotalTime>145</TotalTime>
  <Words>88</Words>
  <Application>Microsoft Macintosh PowerPoint</Application>
  <PresentationFormat>On-screen Show (16:9)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NYU Schools Master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Edelson</dc:creator>
  <cp:lastModifiedBy>Laura Edelson</cp:lastModifiedBy>
  <cp:revision>7</cp:revision>
  <dcterms:created xsi:type="dcterms:W3CDTF">2020-01-14T15:03:24Z</dcterms:created>
  <dcterms:modified xsi:type="dcterms:W3CDTF">2020-01-16T16:18:58Z</dcterms:modified>
</cp:coreProperties>
</file>