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5143500" cx="9144000"/>
  <p:notesSz cx="6858000" cy="9144000"/>
  <p:embeddedFontLst>
    <p:embeddedFont>
      <p:font typeface="PT Sans Narrow"/>
      <p:regular r:id="rId15"/>
      <p:bold r:id="rId16"/>
    </p:embeddedFont>
    <p:embeddedFont>
      <p:font typeface="Open Sans"/>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font" Target="fonts/OpenSans-boldItalic.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PTSansNarrow-regular.fntdata"/><Relationship Id="rId14" Type="http://schemas.openxmlformats.org/officeDocument/2006/relationships/slide" Target="slides/slide10.xml"/><Relationship Id="rId17" Type="http://schemas.openxmlformats.org/officeDocument/2006/relationships/font" Target="fonts/OpenSans-regular.fntdata"/><Relationship Id="rId16" Type="http://schemas.openxmlformats.org/officeDocument/2006/relationships/font" Target="fonts/PTSansNarrow-bold.fntdata"/><Relationship Id="rId5" Type="http://schemas.openxmlformats.org/officeDocument/2006/relationships/slide" Target="slides/slide1.xml"/><Relationship Id="rId19" Type="http://schemas.openxmlformats.org/officeDocument/2006/relationships/font" Target="fonts/OpenSans-italic.fntdata"/><Relationship Id="rId6" Type="http://schemas.openxmlformats.org/officeDocument/2006/relationships/slide" Target="slides/slide2.xml"/><Relationship Id="rId18" Type="http://schemas.openxmlformats.org/officeDocument/2006/relationships/font" Target="fonts/OpenSans-bold.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1" name="Shape 61"/>
        <p:cNvGrpSpPr/>
        <p:nvPr/>
      </p:nvGrpSpPr>
      <p:grpSpPr>
        <a:xfrm>
          <a:off x="0" y="0"/>
          <a:ext cx="0" cy="0"/>
          <a:chOff x="0" y="0"/>
          <a:chExt cx="0" cy="0"/>
        </a:xfrm>
      </p:grpSpPr>
      <p:sp>
        <p:nvSpPr>
          <p:cNvPr id="62" name="Google Shape;62;p: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2" name="Shape 112"/>
        <p:cNvGrpSpPr/>
        <p:nvPr/>
      </p:nvGrpSpPr>
      <p:grpSpPr>
        <a:xfrm>
          <a:off x="0" y="0"/>
          <a:ext cx="0" cy="0"/>
          <a:chOff x="0" y="0"/>
          <a:chExt cx="0" cy="0"/>
        </a:xfrm>
      </p:grpSpPr>
      <p:sp>
        <p:nvSpPr>
          <p:cNvPr id="113" name="Google Shape;113;g2ef1862533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2ef1862533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6" name="Shape 66"/>
        <p:cNvGrpSpPr/>
        <p:nvPr/>
      </p:nvGrpSpPr>
      <p:grpSpPr>
        <a:xfrm>
          <a:off x="0" y="0"/>
          <a:ext cx="0" cy="0"/>
          <a:chOff x="0" y="0"/>
          <a:chExt cx="0" cy="0"/>
        </a:xfrm>
      </p:grpSpPr>
      <p:sp>
        <p:nvSpPr>
          <p:cNvPr id="67" name="Google Shape;67;g2653e24745_0_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2653e24745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latin typeface="Open Sans"/>
                <a:ea typeface="Open Sans"/>
                <a:cs typeface="Open Sans"/>
                <a:sym typeface="Open Sans"/>
              </a:rPr>
              <a:t>Campaigns are increasingly using digital advertising</a:t>
            </a:r>
            <a:endParaRPr sz="1400">
              <a:latin typeface="Open Sans"/>
              <a:ea typeface="Open Sans"/>
              <a:cs typeface="Open Sans"/>
              <a:sym typeface="Open Sans"/>
            </a:endParaRPr>
          </a:p>
          <a:p>
            <a:pPr indent="0" lvl="0" marL="0" rtl="0" algn="l">
              <a:spcBef>
                <a:spcPts val="0"/>
              </a:spcBef>
              <a:spcAft>
                <a:spcPts val="0"/>
              </a:spcAft>
              <a:buNone/>
            </a:pPr>
            <a:r>
              <a:rPr lang="en" sz="1400">
                <a:latin typeface="Open Sans"/>
                <a:ea typeface="Open Sans"/>
                <a:cs typeface="Open Sans"/>
                <a:sym typeface="Open Sans"/>
              </a:rPr>
              <a:t>Identifiable digital ad spending was 6% of total expenditures in 2015-2016; 4% of total in 2017-2018</a:t>
            </a:r>
            <a:endParaRPr sz="1400">
              <a:latin typeface="Open Sans"/>
              <a:ea typeface="Open Sans"/>
              <a:cs typeface="Open Sans"/>
              <a:sym typeface="Open San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3" name="Shape 73"/>
        <p:cNvGrpSpPr/>
        <p:nvPr/>
      </p:nvGrpSpPr>
      <p:grpSpPr>
        <a:xfrm>
          <a:off x="0" y="0"/>
          <a:ext cx="0" cy="0"/>
          <a:chOff x="0" y="0"/>
          <a:chExt cx="0" cy="0"/>
        </a:xfrm>
      </p:grpSpPr>
      <p:sp>
        <p:nvSpPr>
          <p:cNvPr id="74" name="Google Shape;74;g7c61eb6a7e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7c61eb6a7e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Known = identifiable. </a:t>
            </a:r>
            <a:r>
              <a:rPr lang="en"/>
              <a:t>Reporting is sloppy enough that it is possible/likely additional spending occurred but was not identified properly</a:t>
            </a:r>
            <a:endParaRPr/>
          </a:p>
          <a:p>
            <a:pPr indent="0" lvl="0" marL="0" rtl="0" algn="l">
              <a:spcBef>
                <a:spcPts val="0"/>
              </a:spcBef>
              <a:spcAft>
                <a:spcPts val="0"/>
              </a:spcAft>
              <a:buNone/>
            </a:pPr>
            <a:r>
              <a:rPr lang="en"/>
              <a:t>NIMP dataset has </a:t>
            </a:r>
            <a:r>
              <a:rPr lang="en"/>
              <a:t>expenditure files in </a:t>
            </a:r>
            <a:r>
              <a:rPr lang="en"/>
              <a:t>38 states.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8" name="Shape 78"/>
        <p:cNvGrpSpPr/>
        <p:nvPr/>
      </p:nvGrpSpPr>
      <p:grpSpPr>
        <a:xfrm>
          <a:off x="0" y="0"/>
          <a:ext cx="0" cy="0"/>
          <a:chOff x="0" y="0"/>
          <a:chExt cx="0" cy="0"/>
        </a:xfrm>
      </p:grpSpPr>
      <p:sp>
        <p:nvSpPr>
          <p:cNvPr id="79" name="Google Shape;79;g7c6895e61f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7c6895e61f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3" name="Shape 83"/>
        <p:cNvGrpSpPr/>
        <p:nvPr/>
      </p:nvGrpSpPr>
      <p:grpSpPr>
        <a:xfrm>
          <a:off x="0" y="0"/>
          <a:ext cx="0" cy="0"/>
          <a:chOff x="0" y="0"/>
          <a:chExt cx="0" cy="0"/>
        </a:xfrm>
      </p:grpSpPr>
      <p:sp>
        <p:nvSpPr>
          <p:cNvPr id="84" name="Google Shape;84;g7c57b2261c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7c57b2261c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For Target Enterprises, $81.7 m was spent in CA &amp; includes print, tel &amp; radio , but were not itemized in the file we obtained from the state</a:t>
            </a:r>
            <a:endParaRPr/>
          </a:p>
          <a:p>
            <a:pPr indent="0" lvl="0" marL="0" rtl="0" algn="l">
              <a:spcBef>
                <a:spcPts val="0"/>
              </a:spcBef>
              <a:spcAft>
                <a:spcPts val="0"/>
              </a:spcAft>
              <a:buNone/>
            </a:pPr>
            <a:r>
              <a:rPr lang="en"/>
              <a:t>Target Enterprises spent $3.6 m in WA in 2018</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Google Shape;91;g7c6895e61f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7c6895e61f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5" name="Shape 95"/>
        <p:cNvGrpSpPr/>
        <p:nvPr/>
      </p:nvGrpSpPr>
      <p:grpSpPr>
        <a:xfrm>
          <a:off x="0" y="0"/>
          <a:ext cx="0" cy="0"/>
          <a:chOff x="0" y="0"/>
          <a:chExt cx="0" cy="0"/>
        </a:xfrm>
      </p:grpSpPr>
      <p:sp>
        <p:nvSpPr>
          <p:cNvPr id="96" name="Google Shape;96;g7c57b2261c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7c57b2261c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2010 Case Doe v. Reed: </a:t>
            </a:r>
            <a:r>
              <a:rPr lang="en" sz="1000">
                <a:solidFill>
                  <a:srgbClr val="333333"/>
                </a:solidFill>
                <a:highlight>
                  <a:srgbClr val="FFFFFF"/>
                </a:highlight>
                <a:latin typeface="Georgia"/>
                <a:ea typeface="Georgia"/>
                <a:cs typeface="Georgia"/>
                <a:sym typeface="Georgia"/>
              </a:rPr>
              <a:t>Disclosure of the identity of persons who sign petitions for ballot referenda does not normally violate the First Amendment. The Court leaves open, however, the question whether the First Amendment might prohibit disclosure if it can be shown that disclosure could expose those who signed a petition to serious harm.</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1" name="Shape 101"/>
        <p:cNvGrpSpPr/>
        <p:nvPr/>
      </p:nvGrpSpPr>
      <p:grpSpPr>
        <a:xfrm>
          <a:off x="0" y="0"/>
          <a:ext cx="0" cy="0"/>
          <a:chOff x="0" y="0"/>
          <a:chExt cx="0" cy="0"/>
        </a:xfrm>
      </p:grpSpPr>
      <p:sp>
        <p:nvSpPr>
          <p:cNvPr id="102" name="Google Shape;102;g7c57b2261c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7c57b2261c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7" name="Shape 107"/>
        <p:cNvGrpSpPr/>
        <p:nvPr/>
      </p:nvGrpSpPr>
      <p:grpSpPr>
        <a:xfrm>
          <a:off x="0" y="0"/>
          <a:ext cx="0" cy="0"/>
          <a:chOff x="0" y="0"/>
          <a:chExt cx="0" cy="0"/>
        </a:xfrm>
      </p:grpSpPr>
      <p:sp>
        <p:nvSpPr>
          <p:cNvPr id="108" name="Google Shape;108;g7c64556c6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7c64556c6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cap="flat" cmpd="sng" w="76200">
            <a:solidFill>
              <a:srgbClr val="F2C45A"/>
            </a:solidFill>
            <a:prstDash val="solid"/>
            <a:round/>
            <a:headEnd len="sm" w="sm" type="none"/>
            <a:tailEnd len="sm" w="sm" type="none"/>
          </a:ln>
        </p:spPr>
      </p:cxnSp>
      <p:cxnSp>
        <p:nvCxnSpPr>
          <p:cNvPr id="11" name="Google Shape;11;p2"/>
          <p:cNvCxnSpPr/>
          <p:nvPr/>
        </p:nvCxnSpPr>
        <p:spPr>
          <a:xfrm>
            <a:off x="1575035" y="3158252"/>
            <a:ext cx="562200" cy="0"/>
          </a:xfrm>
          <a:prstGeom prst="straightConnector1">
            <a:avLst/>
          </a:prstGeom>
          <a:noFill/>
          <a:ln cap="flat" cmpd="sng" w="76200">
            <a:solidFill>
              <a:srgbClr val="F2C45A"/>
            </a:solidFill>
            <a:prstDash val="solid"/>
            <a:round/>
            <a:headEnd len="sm" w="sm" type="none"/>
            <a:tailEnd len="sm" w="sm" type="none"/>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cap="flat" cmpd="sng" w="76200">
              <a:solidFill>
                <a:srgbClr val="7C4852"/>
              </a:solidFill>
              <a:prstDash val="solid"/>
              <a:round/>
              <a:headEnd len="sm" w="sm" type="none"/>
              <a:tailEnd len="sm" w="sm" type="none"/>
            </a:ln>
          </p:spPr>
        </p:cxnSp>
        <p:cxnSp>
          <p:nvCxnSpPr>
            <p:cNvPr id="14" name="Google Shape;14;p2"/>
            <p:cNvCxnSpPr/>
            <p:nvPr/>
          </p:nvCxnSpPr>
          <p:spPr>
            <a:xfrm rot="10800000">
              <a:off x="1346429" y="1163700"/>
              <a:ext cx="6452100" cy="0"/>
            </a:xfrm>
            <a:prstGeom prst="straightConnector1">
              <a:avLst/>
            </a:prstGeom>
            <a:noFill/>
            <a:ln cap="flat" cmpd="sng" w="9525">
              <a:solidFill>
                <a:srgbClr val="7C4852"/>
              </a:solidFill>
              <a:prstDash val="solid"/>
              <a:round/>
              <a:headEnd len="sm" w="sm" type="none"/>
              <a:tailEnd len="sm" w="sm" type="none"/>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cap="flat" cmpd="sng" w="76200">
              <a:solidFill>
                <a:srgbClr val="7C4852"/>
              </a:solidFill>
              <a:prstDash val="solid"/>
              <a:round/>
              <a:headEnd len="sm" w="sm" type="none"/>
              <a:tailEnd len="sm" w="sm" type="none"/>
            </a:ln>
          </p:spPr>
        </p:cxnSp>
        <p:cxnSp>
          <p:nvCxnSpPr>
            <p:cNvPr id="17" name="Google Shape;17;p2"/>
            <p:cNvCxnSpPr/>
            <p:nvPr/>
          </p:nvCxnSpPr>
          <p:spPr>
            <a:xfrm>
              <a:off x="1346435" y="3969088"/>
              <a:ext cx="6452100" cy="0"/>
            </a:xfrm>
            <a:prstGeom prst="straightConnector1">
              <a:avLst/>
            </a:prstGeom>
            <a:noFill/>
            <a:ln cap="flat" cmpd="sng" w="9525">
              <a:solidFill>
                <a:srgbClr val="7C4852"/>
              </a:solidFill>
              <a:prstDash val="solid"/>
              <a:round/>
              <a:headEnd len="sm" w="sm" type="none"/>
              <a:tailEnd len="sm" w="sm" type="none"/>
            </a:ln>
          </p:spPr>
        </p:cxnSp>
      </p:grpSp>
      <p:sp>
        <p:nvSpPr>
          <p:cNvPr id="18" name="Google Shape;18;p2"/>
          <p:cNvSpPr txBox="1"/>
          <p:nvPr>
            <p:ph type="ctrTitle"/>
          </p:nvPr>
        </p:nvSpPr>
        <p:spPr>
          <a:xfrm>
            <a:off x="1004150" y="1751764"/>
            <a:ext cx="7136700" cy="1022400"/>
          </a:xfrm>
          <a:prstGeom prst="rect">
            <a:avLst/>
          </a:prstGeom>
        </p:spPr>
        <p:txBody>
          <a:bodyPr anchorCtr="0" anchor="b" bIns="91425" lIns="91425" spcFirstLastPara="1" rIns="91425" wrap="square" tIns="91425">
            <a:noAutofit/>
          </a:bodyPr>
          <a:lstStyle>
            <a:lvl1pPr lvl="0" algn="ctr">
              <a:spcBef>
                <a:spcPts val="0"/>
              </a:spcBef>
              <a:spcAft>
                <a:spcPts val="0"/>
              </a:spcAft>
              <a:buClr>
                <a:srgbClr val="66837B"/>
              </a:buClr>
              <a:buSzPts val="5400"/>
              <a:buNone/>
              <a:defRPr sz="5400">
                <a:solidFill>
                  <a:srgbClr val="66837B"/>
                </a:solidFill>
              </a:defRPr>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9" name="Google Shape;19;p2"/>
          <p:cNvSpPr txBox="1"/>
          <p:nvPr>
            <p:ph idx="1" type="subTitle"/>
          </p:nvPr>
        </p:nvSpPr>
        <p:spPr>
          <a:xfrm>
            <a:off x="2137225" y="2850039"/>
            <a:ext cx="48705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20" name="Google Shape;20;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54" name="Shape 54"/>
        <p:cNvGrpSpPr/>
        <p:nvPr/>
      </p:nvGrpSpPr>
      <p:grpSpPr>
        <a:xfrm>
          <a:off x="0" y="0"/>
          <a:ext cx="0" cy="0"/>
          <a:chOff x="0" y="0"/>
          <a:chExt cx="0" cy="0"/>
        </a:xfrm>
      </p:grpSpPr>
      <p:sp>
        <p:nvSpPr>
          <p:cNvPr id="55" name="Google Shape;55;p11"/>
          <p:cNvSpPr/>
          <p:nvPr/>
        </p:nvSpPr>
        <p:spPr>
          <a:xfrm>
            <a:off x="-75"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1"/>
          <p:cNvSpPr txBox="1"/>
          <p:nvPr>
            <p:ph hasCustomPrompt="1" type="title"/>
          </p:nvPr>
        </p:nvSpPr>
        <p:spPr>
          <a:xfrm>
            <a:off x="311700" y="1304850"/>
            <a:ext cx="8520600" cy="15384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7" name="Google Shape;57;p11"/>
          <p:cNvSpPr txBox="1"/>
          <p:nvPr>
            <p:ph idx="1" type="body"/>
          </p:nvPr>
        </p:nvSpPr>
        <p:spPr>
          <a:xfrm>
            <a:off x="311700" y="2995650"/>
            <a:ext cx="8520600" cy="10716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58" name="Google Shape;58;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9" name="Shape 59"/>
        <p:cNvGrpSpPr/>
        <p:nvPr/>
      </p:nvGrpSpPr>
      <p:grpSpPr>
        <a:xfrm>
          <a:off x="0" y="0"/>
          <a:ext cx="0" cy="0"/>
          <a:chOff x="0" y="0"/>
          <a:chExt cx="0" cy="0"/>
        </a:xfrm>
      </p:grpSpPr>
      <p:sp>
        <p:nvSpPr>
          <p:cNvPr id="60" name="Google Shape;60;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2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rgbClr val="66837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txBox="1"/>
          <p:nvPr>
            <p:ph type="title"/>
          </p:nvPr>
        </p:nvSpPr>
        <p:spPr>
          <a:xfrm>
            <a:off x="311700" y="814800"/>
            <a:ext cx="8571300" cy="942000"/>
          </a:xfrm>
          <a:prstGeom prst="rect">
            <a:avLst/>
          </a:prstGeom>
          <a:ln>
            <a:noFill/>
          </a:ln>
        </p:spPr>
        <p:txBody>
          <a:bodyPr anchorCtr="0" anchor="ctr" bIns="91425" lIns="91425" spcFirstLastPara="1" rIns="91425" wrap="square" tIns="91425">
            <a:noAutofit/>
          </a:bodyPr>
          <a:lstStyle>
            <a:lvl1pPr lvl="0" algn="ctr">
              <a:spcBef>
                <a:spcPts val="0"/>
              </a:spcBef>
              <a:spcAft>
                <a:spcPts val="0"/>
              </a:spcAft>
              <a:buClr>
                <a:srgbClr val="7C4852"/>
              </a:buClr>
              <a:buSzPts val="3600"/>
              <a:buNone/>
              <a:defRPr>
                <a:solidFill>
                  <a:srgbClr val="7C4852"/>
                </a:solidFill>
              </a:defRPr>
            </a:lvl1pPr>
            <a:lvl2pPr lvl="1" algn="ctr">
              <a:spcBef>
                <a:spcPts val="0"/>
              </a:spcBef>
              <a:spcAft>
                <a:spcPts val="0"/>
              </a:spcAft>
              <a:buClr>
                <a:srgbClr val="7C4852"/>
              </a:buClr>
              <a:buSzPts val="3600"/>
              <a:buNone/>
              <a:defRPr>
                <a:solidFill>
                  <a:srgbClr val="7C4852"/>
                </a:solidFill>
              </a:defRPr>
            </a:lvl2pPr>
            <a:lvl3pPr lvl="2" algn="ctr">
              <a:spcBef>
                <a:spcPts val="0"/>
              </a:spcBef>
              <a:spcAft>
                <a:spcPts val="0"/>
              </a:spcAft>
              <a:buClr>
                <a:srgbClr val="7C4852"/>
              </a:buClr>
              <a:buSzPts val="3600"/>
              <a:buNone/>
              <a:defRPr>
                <a:solidFill>
                  <a:srgbClr val="7C4852"/>
                </a:solidFill>
              </a:defRPr>
            </a:lvl3pPr>
            <a:lvl4pPr lvl="3" algn="ctr">
              <a:spcBef>
                <a:spcPts val="0"/>
              </a:spcBef>
              <a:spcAft>
                <a:spcPts val="0"/>
              </a:spcAft>
              <a:buClr>
                <a:srgbClr val="7C4852"/>
              </a:buClr>
              <a:buSzPts val="3600"/>
              <a:buNone/>
              <a:defRPr>
                <a:solidFill>
                  <a:srgbClr val="7C4852"/>
                </a:solidFill>
              </a:defRPr>
            </a:lvl4pPr>
            <a:lvl5pPr lvl="4" algn="ctr">
              <a:spcBef>
                <a:spcPts val="0"/>
              </a:spcBef>
              <a:spcAft>
                <a:spcPts val="0"/>
              </a:spcAft>
              <a:buClr>
                <a:srgbClr val="7C4852"/>
              </a:buClr>
              <a:buSzPts val="3600"/>
              <a:buNone/>
              <a:defRPr>
                <a:solidFill>
                  <a:srgbClr val="7C4852"/>
                </a:solidFill>
              </a:defRPr>
            </a:lvl5pPr>
            <a:lvl6pPr lvl="5" algn="ctr">
              <a:spcBef>
                <a:spcPts val="0"/>
              </a:spcBef>
              <a:spcAft>
                <a:spcPts val="0"/>
              </a:spcAft>
              <a:buClr>
                <a:srgbClr val="7C4852"/>
              </a:buClr>
              <a:buSzPts val="3600"/>
              <a:buNone/>
              <a:defRPr>
                <a:solidFill>
                  <a:srgbClr val="7C4852"/>
                </a:solidFill>
              </a:defRPr>
            </a:lvl6pPr>
            <a:lvl7pPr lvl="6" algn="ctr">
              <a:spcBef>
                <a:spcPts val="0"/>
              </a:spcBef>
              <a:spcAft>
                <a:spcPts val="0"/>
              </a:spcAft>
              <a:buClr>
                <a:srgbClr val="7C4852"/>
              </a:buClr>
              <a:buSzPts val="3600"/>
              <a:buNone/>
              <a:defRPr>
                <a:solidFill>
                  <a:srgbClr val="7C4852"/>
                </a:solidFill>
              </a:defRPr>
            </a:lvl7pPr>
            <a:lvl8pPr lvl="7" algn="ctr">
              <a:spcBef>
                <a:spcPts val="0"/>
              </a:spcBef>
              <a:spcAft>
                <a:spcPts val="0"/>
              </a:spcAft>
              <a:buClr>
                <a:srgbClr val="7C4852"/>
              </a:buClr>
              <a:buSzPts val="3600"/>
              <a:buNone/>
              <a:defRPr>
                <a:solidFill>
                  <a:srgbClr val="7C4852"/>
                </a:solidFill>
              </a:defRPr>
            </a:lvl8pPr>
            <a:lvl9pPr lvl="8" algn="ctr">
              <a:spcBef>
                <a:spcPts val="0"/>
              </a:spcBef>
              <a:spcAft>
                <a:spcPts val="0"/>
              </a:spcAft>
              <a:buClr>
                <a:srgbClr val="7C4852"/>
              </a:buClr>
              <a:buSzPts val="3600"/>
              <a:buNone/>
              <a:defRPr>
                <a:solidFill>
                  <a:srgbClr val="7C4852"/>
                </a:solidFill>
              </a:defRPr>
            </a:lvl9pPr>
          </a:lstStyle>
          <a:p/>
        </p:txBody>
      </p:sp>
      <p:sp>
        <p:nvSpPr>
          <p:cNvPr id="24" name="Google Shape;24;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25"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rgbClr val="F2C45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lvl1pPr lvl="0">
              <a:spcBef>
                <a:spcPts val="0"/>
              </a:spcBef>
              <a:spcAft>
                <a:spcPts val="0"/>
              </a:spcAft>
              <a:buClr>
                <a:srgbClr val="66837B"/>
              </a:buClr>
              <a:buSzPts val="3600"/>
              <a:buNone/>
              <a:defRPr>
                <a:solidFill>
                  <a:srgbClr val="66837B"/>
                </a:solidFill>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8" name="Google Shape;28;p4"/>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Clr>
                <a:srgbClr val="7C4852"/>
              </a:buClr>
              <a:buSzPts val="1800"/>
              <a:buChar char="●"/>
              <a:defRPr>
                <a:solidFill>
                  <a:srgbClr val="7C4852"/>
                </a:solidFill>
              </a:defRPr>
            </a:lvl1pPr>
            <a:lvl2pPr indent="-317500" lvl="1" marL="914400">
              <a:spcBef>
                <a:spcPts val="1600"/>
              </a:spcBef>
              <a:spcAft>
                <a:spcPts val="0"/>
              </a:spcAft>
              <a:buClr>
                <a:srgbClr val="7C4852"/>
              </a:buClr>
              <a:buSzPts val="1400"/>
              <a:buChar char="○"/>
              <a:defRPr>
                <a:solidFill>
                  <a:srgbClr val="7C4852"/>
                </a:solidFill>
              </a:defRPr>
            </a:lvl2pPr>
            <a:lvl3pPr indent="-317500" lvl="2" marL="1371600">
              <a:spcBef>
                <a:spcPts val="1600"/>
              </a:spcBef>
              <a:spcAft>
                <a:spcPts val="0"/>
              </a:spcAft>
              <a:buClr>
                <a:srgbClr val="7C4852"/>
              </a:buClr>
              <a:buSzPts val="1400"/>
              <a:buChar char="■"/>
              <a:defRPr>
                <a:solidFill>
                  <a:srgbClr val="7C4852"/>
                </a:solidFill>
              </a:defRPr>
            </a:lvl3pPr>
            <a:lvl4pPr indent="-317500" lvl="3" marL="1828800">
              <a:spcBef>
                <a:spcPts val="1600"/>
              </a:spcBef>
              <a:spcAft>
                <a:spcPts val="0"/>
              </a:spcAft>
              <a:buClr>
                <a:srgbClr val="7C4852"/>
              </a:buClr>
              <a:buSzPts val="1400"/>
              <a:buChar char="●"/>
              <a:defRPr>
                <a:solidFill>
                  <a:srgbClr val="7C4852"/>
                </a:solidFill>
              </a:defRPr>
            </a:lvl4pPr>
            <a:lvl5pPr indent="-317500" lvl="4" marL="2286000">
              <a:spcBef>
                <a:spcPts val="1600"/>
              </a:spcBef>
              <a:spcAft>
                <a:spcPts val="0"/>
              </a:spcAft>
              <a:buClr>
                <a:srgbClr val="7C4852"/>
              </a:buClr>
              <a:buSzPts val="1400"/>
              <a:buChar char="○"/>
              <a:defRPr>
                <a:solidFill>
                  <a:srgbClr val="7C4852"/>
                </a:solidFill>
              </a:defRPr>
            </a:lvl5pPr>
            <a:lvl6pPr indent="-317500" lvl="5" marL="2743200">
              <a:spcBef>
                <a:spcPts val="1600"/>
              </a:spcBef>
              <a:spcAft>
                <a:spcPts val="0"/>
              </a:spcAft>
              <a:buClr>
                <a:srgbClr val="7C4852"/>
              </a:buClr>
              <a:buSzPts val="1400"/>
              <a:buChar char="■"/>
              <a:defRPr>
                <a:solidFill>
                  <a:srgbClr val="7C4852"/>
                </a:solidFill>
              </a:defRPr>
            </a:lvl6pPr>
            <a:lvl7pPr indent="-317500" lvl="6" marL="3200400">
              <a:spcBef>
                <a:spcPts val="1600"/>
              </a:spcBef>
              <a:spcAft>
                <a:spcPts val="0"/>
              </a:spcAft>
              <a:buClr>
                <a:srgbClr val="7C4852"/>
              </a:buClr>
              <a:buSzPts val="1400"/>
              <a:buChar char="●"/>
              <a:defRPr>
                <a:solidFill>
                  <a:srgbClr val="7C4852"/>
                </a:solidFill>
              </a:defRPr>
            </a:lvl7pPr>
            <a:lvl8pPr indent="-317500" lvl="7" marL="3657600">
              <a:spcBef>
                <a:spcPts val="1600"/>
              </a:spcBef>
              <a:spcAft>
                <a:spcPts val="0"/>
              </a:spcAft>
              <a:buClr>
                <a:srgbClr val="7C4852"/>
              </a:buClr>
              <a:buSzPts val="1400"/>
              <a:buChar char="○"/>
              <a:defRPr>
                <a:solidFill>
                  <a:srgbClr val="7C4852"/>
                </a:solidFill>
              </a:defRPr>
            </a:lvl8pPr>
            <a:lvl9pPr indent="-317500" lvl="8" marL="4114800">
              <a:spcBef>
                <a:spcPts val="1600"/>
              </a:spcBef>
              <a:spcAft>
                <a:spcPts val="1600"/>
              </a:spcAft>
              <a:buClr>
                <a:srgbClr val="7C4852"/>
              </a:buClr>
              <a:buSzPts val="1400"/>
              <a:buChar char="■"/>
              <a:defRPr>
                <a:solidFill>
                  <a:srgbClr val="7C4852"/>
                </a:solidFill>
              </a:defRPr>
            </a:lvl9pPr>
          </a:lstStyle>
          <a:p/>
        </p:txBody>
      </p:sp>
      <p:sp>
        <p:nvSpPr>
          <p:cNvPr id="29" name="Google Shape;2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30" name="Shape 30"/>
        <p:cNvGrpSpPr/>
        <p:nvPr/>
      </p:nvGrpSpPr>
      <p:grpSpPr>
        <a:xfrm>
          <a:off x="0" y="0"/>
          <a:ext cx="0" cy="0"/>
          <a:chOff x="0" y="0"/>
          <a:chExt cx="0" cy="0"/>
        </a:xfrm>
      </p:grpSpPr>
      <p:sp>
        <p:nvSpPr>
          <p:cNvPr id="31" name="Google Shape;31;p5"/>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lvl1pPr lvl="0">
              <a:spcBef>
                <a:spcPts val="0"/>
              </a:spcBef>
              <a:spcAft>
                <a:spcPts val="0"/>
              </a:spcAft>
              <a:buClr>
                <a:srgbClr val="66837B"/>
              </a:buClr>
              <a:buSzPts val="3600"/>
              <a:buNone/>
              <a:defRPr>
                <a:solidFill>
                  <a:srgbClr val="66837B"/>
                </a:solidFill>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2" name="Google Shape;32;p5"/>
          <p:cNvSpPr txBox="1"/>
          <p:nvPr>
            <p:ph idx="1" type="body"/>
          </p:nvPr>
        </p:nvSpPr>
        <p:spPr>
          <a:xfrm>
            <a:off x="311700" y="1266175"/>
            <a:ext cx="3999900" cy="33027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Clr>
                <a:srgbClr val="7C4852"/>
              </a:buClr>
              <a:buSzPts val="1400"/>
              <a:buChar char="●"/>
              <a:defRPr sz="1400">
                <a:solidFill>
                  <a:srgbClr val="7C4852"/>
                </a:solidFill>
              </a:defRPr>
            </a:lvl1pPr>
            <a:lvl2pPr indent="-304800" lvl="1" marL="914400">
              <a:spcBef>
                <a:spcPts val="1600"/>
              </a:spcBef>
              <a:spcAft>
                <a:spcPts val="0"/>
              </a:spcAft>
              <a:buClr>
                <a:srgbClr val="7C4852"/>
              </a:buClr>
              <a:buSzPts val="1200"/>
              <a:buChar char="○"/>
              <a:defRPr sz="1200">
                <a:solidFill>
                  <a:srgbClr val="7C4852"/>
                </a:solidFill>
              </a:defRPr>
            </a:lvl2pPr>
            <a:lvl3pPr indent="-304800" lvl="2" marL="1371600">
              <a:spcBef>
                <a:spcPts val="1600"/>
              </a:spcBef>
              <a:spcAft>
                <a:spcPts val="0"/>
              </a:spcAft>
              <a:buClr>
                <a:srgbClr val="7C4852"/>
              </a:buClr>
              <a:buSzPts val="1200"/>
              <a:buChar char="■"/>
              <a:defRPr sz="1200">
                <a:solidFill>
                  <a:srgbClr val="7C4852"/>
                </a:solidFill>
              </a:defRPr>
            </a:lvl3pPr>
            <a:lvl4pPr indent="-304800" lvl="3" marL="1828800">
              <a:spcBef>
                <a:spcPts val="1600"/>
              </a:spcBef>
              <a:spcAft>
                <a:spcPts val="0"/>
              </a:spcAft>
              <a:buClr>
                <a:srgbClr val="7C4852"/>
              </a:buClr>
              <a:buSzPts val="1200"/>
              <a:buChar char="●"/>
              <a:defRPr sz="1200">
                <a:solidFill>
                  <a:srgbClr val="7C4852"/>
                </a:solidFill>
              </a:defRPr>
            </a:lvl4pPr>
            <a:lvl5pPr indent="-304800" lvl="4" marL="2286000">
              <a:spcBef>
                <a:spcPts val="1600"/>
              </a:spcBef>
              <a:spcAft>
                <a:spcPts val="0"/>
              </a:spcAft>
              <a:buClr>
                <a:srgbClr val="7C4852"/>
              </a:buClr>
              <a:buSzPts val="1200"/>
              <a:buChar char="○"/>
              <a:defRPr sz="1200">
                <a:solidFill>
                  <a:srgbClr val="7C4852"/>
                </a:solidFill>
              </a:defRPr>
            </a:lvl5pPr>
            <a:lvl6pPr indent="-304800" lvl="5" marL="2743200">
              <a:spcBef>
                <a:spcPts val="1600"/>
              </a:spcBef>
              <a:spcAft>
                <a:spcPts val="0"/>
              </a:spcAft>
              <a:buClr>
                <a:srgbClr val="7C4852"/>
              </a:buClr>
              <a:buSzPts val="1200"/>
              <a:buChar char="■"/>
              <a:defRPr sz="1200">
                <a:solidFill>
                  <a:srgbClr val="7C4852"/>
                </a:solidFill>
              </a:defRPr>
            </a:lvl6pPr>
            <a:lvl7pPr indent="-304800" lvl="6" marL="3200400">
              <a:spcBef>
                <a:spcPts val="1600"/>
              </a:spcBef>
              <a:spcAft>
                <a:spcPts val="0"/>
              </a:spcAft>
              <a:buClr>
                <a:srgbClr val="7C4852"/>
              </a:buClr>
              <a:buSzPts val="1200"/>
              <a:buChar char="●"/>
              <a:defRPr sz="1200">
                <a:solidFill>
                  <a:srgbClr val="7C4852"/>
                </a:solidFill>
              </a:defRPr>
            </a:lvl7pPr>
            <a:lvl8pPr indent="-304800" lvl="7" marL="3657600">
              <a:spcBef>
                <a:spcPts val="1600"/>
              </a:spcBef>
              <a:spcAft>
                <a:spcPts val="0"/>
              </a:spcAft>
              <a:buClr>
                <a:srgbClr val="7C4852"/>
              </a:buClr>
              <a:buSzPts val="1200"/>
              <a:buChar char="○"/>
              <a:defRPr sz="1200">
                <a:solidFill>
                  <a:srgbClr val="7C4852"/>
                </a:solidFill>
              </a:defRPr>
            </a:lvl8pPr>
            <a:lvl9pPr indent="-304800" lvl="8" marL="4114800">
              <a:spcBef>
                <a:spcPts val="1600"/>
              </a:spcBef>
              <a:spcAft>
                <a:spcPts val="1600"/>
              </a:spcAft>
              <a:buClr>
                <a:srgbClr val="7C4852"/>
              </a:buClr>
              <a:buSzPts val="1200"/>
              <a:buChar char="■"/>
              <a:defRPr sz="1200">
                <a:solidFill>
                  <a:srgbClr val="7C4852"/>
                </a:solidFill>
              </a:defRPr>
            </a:lvl9pPr>
          </a:lstStyle>
          <a:p/>
        </p:txBody>
      </p:sp>
      <p:sp>
        <p:nvSpPr>
          <p:cNvPr id="33" name="Google Shape;33;p5"/>
          <p:cNvSpPr txBox="1"/>
          <p:nvPr>
            <p:ph idx="2" type="body"/>
          </p:nvPr>
        </p:nvSpPr>
        <p:spPr>
          <a:xfrm>
            <a:off x="4832400" y="1266175"/>
            <a:ext cx="3999900" cy="33027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Clr>
                <a:srgbClr val="7C4852"/>
              </a:buClr>
              <a:buSzPts val="1400"/>
              <a:buChar char="●"/>
              <a:defRPr sz="1400">
                <a:solidFill>
                  <a:srgbClr val="7C4852"/>
                </a:solidFill>
              </a:defRPr>
            </a:lvl1pPr>
            <a:lvl2pPr indent="-304800" lvl="1" marL="914400">
              <a:spcBef>
                <a:spcPts val="1600"/>
              </a:spcBef>
              <a:spcAft>
                <a:spcPts val="0"/>
              </a:spcAft>
              <a:buClr>
                <a:srgbClr val="7C4852"/>
              </a:buClr>
              <a:buSzPts val="1200"/>
              <a:buChar char="○"/>
              <a:defRPr sz="1200">
                <a:solidFill>
                  <a:srgbClr val="7C4852"/>
                </a:solidFill>
              </a:defRPr>
            </a:lvl2pPr>
            <a:lvl3pPr indent="-304800" lvl="2" marL="1371600">
              <a:spcBef>
                <a:spcPts val="1600"/>
              </a:spcBef>
              <a:spcAft>
                <a:spcPts val="0"/>
              </a:spcAft>
              <a:buClr>
                <a:srgbClr val="7C4852"/>
              </a:buClr>
              <a:buSzPts val="1200"/>
              <a:buChar char="■"/>
              <a:defRPr sz="1200">
                <a:solidFill>
                  <a:srgbClr val="7C4852"/>
                </a:solidFill>
              </a:defRPr>
            </a:lvl3pPr>
            <a:lvl4pPr indent="-304800" lvl="3" marL="1828800">
              <a:spcBef>
                <a:spcPts val="1600"/>
              </a:spcBef>
              <a:spcAft>
                <a:spcPts val="0"/>
              </a:spcAft>
              <a:buClr>
                <a:srgbClr val="7C4852"/>
              </a:buClr>
              <a:buSzPts val="1200"/>
              <a:buChar char="●"/>
              <a:defRPr sz="1200">
                <a:solidFill>
                  <a:srgbClr val="7C4852"/>
                </a:solidFill>
              </a:defRPr>
            </a:lvl4pPr>
            <a:lvl5pPr indent="-304800" lvl="4" marL="2286000">
              <a:spcBef>
                <a:spcPts val="1600"/>
              </a:spcBef>
              <a:spcAft>
                <a:spcPts val="0"/>
              </a:spcAft>
              <a:buClr>
                <a:srgbClr val="7C4852"/>
              </a:buClr>
              <a:buSzPts val="1200"/>
              <a:buChar char="○"/>
              <a:defRPr sz="1200">
                <a:solidFill>
                  <a:srgbClr val="7C4852"/>
                </a:solidFill>
              </a:defRPr>
            </a:lvl5pPr>
            <a:lvl6pPr indent="-304800" lvl="5" marL="2743200">
              <a:spcBef>
                <a:spcPts val="1600"/>
              </a:spcBef>
              <a:spcAft>
                <a:spcPts val="0"/>
              </a:spcAft>
              <a:buClr>
                <a:srgbClr val="7C4852"/>
              </a:buClr>
              <a:buSzPts val="1200"/>
              <a:buChar char="■"/>
              <a:defRPr sz="1200">
                <a:solidFill>
                  <a:srgbClr val="7C4852"/>
                </a:solidFill>
              </a:defRPr>
            </a:lvl6pPr>
            <a:lvl7pPr indent="-304800" lvl="6" marL="3200400">
              <a:spcBef>
                <a:spcPts val="1600"/>
              </a:spcBef>
              <a:spcAft>
                <a:spcPts val="0"/>
              </a:spcAft>
              <a:buClr>
                <a:srgbClr val="7C4852"/>
              </a:buClr>
              <a:buSzPts val="1200"/>
              <a:buChar char="●"/>
              <a:defRPr sz="1200">
                <a:solidFill>
                  <a:srgbClr val="7C4852"/>
                </a:solidFill>
              </a:defRPr>
            </a:lvl7pPr>
            <a:lvl8pPr indent="-304800" lvl="7" marL="3657600">
              <a:spcBef>
                <a:spcPts val="1600"/>
              </a:spcBef>
              <a:spcAft>
                <a:spcPts val="0"/>
              </a:spcAft>
              <a:buClr>
                <a:srgbClr val="7C4852"/>
              </a:buClr>
              <a:buSzPts val="1200"/>
              <a:buChar char="○"/>
              <a:defRPr sz="1200">
                <a:solidFill>
                  <a:srgbClr val="7C4852"/>
                </a:solidFill>
              </a:defRPr>
            </a:lvl8pPr>
            <a:lvl9pPr indent="-304800" lvl="8" marL="4114800">
              <a:spcBef>
                <a:spcPts val="1600"/>
              </a:spcBef>
              <a:spcAft>
                <a:spcPts val="1600"/>
              </a:spcAft>
              <a:buClr>
                <a:srgbClr val="7C4852"/>
              </a:buClr>
              <a:buSzPts val="1200"/>
              <a:buChar char="■"/>
              <a:defRPr sz="1200">
                <a:solidFill>
                  <a:srgbClr val="7C4852"/>
                </a:solidFill>
              </a:defRPr>
            </a:lvl9pPr>
          </a:lstStyle>
          <a:p/>
        </p:txBody>
      </p:sp>
      <p:sp>
        <p:nvSpPr>
          <p:cNvPr id="34" name="Google Shape;3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35" name="Google Shape;35;p5"/>
          <p:cNvSpPr/>
          <p:nvPr/>
        </p:nvSpPr>
        <p:spPr>
          <a:xfrm>
            <a:off x="-75" y="5045700"/>
            <a:ext cx="9144000" cy="97800"/>
          </a:xfrm>
          <a:prstGeom prst="rect">
            <a:avLst/>
          </a:prstGeom>
          <a:solidFill>
            <a:srgbClr val="F2C45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36" name="Shape 36"/>
        <p:cNvGrpSpPr/>
        <p:nvPr/>
      </p:nvGrpSpPr>
      <p:grpSpPr>
        <a:xfrm>
          <a:off x="0" y="0"/>
          <a:ext cx="0" cy="0"/>
          <a:chOff x="0" y="0"/>
          <a:chExt cx="0" cy="0"/>
        </a:xfrm>
      </p:grpSpPr>
      <p:sp>
        <p:nvSpPr>
          <p:cNvPr id="37" name="Google Shape;37;p6"/>
          <p:cNvSpPr txBox="1"/>
          <p:nvPr>
            <p:ph type="title"/>
          </p:nvPr>
        </p:nvSpPr>
        <p:spPr>
          <a:xfrm>
            <a:off x="311700" y="445025"/>
            <a:ext cx="8520600" cy="707400"/>
          </a:xfrm>
          <a:prstGeom prst="rect">
            <a:avLst/>
          </a:prstGeom>
        </p:spPr>
        <p:txBody>
          <a:bodyPr anchorCtr="0" anchor="t" bIns="91425" lIns="91425" spcFirstLastPara="1" rIns="91425" wrap="square" tIns="91425">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8" name="Google Shape;38;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9" name="Shape 39"/>
        <p:cNvGrpSpPr/>
        <p:nvPr/>
      </p:nvGrpSpPr>
      <p:grpSpPr>
        <a:xfrm>
          <a:off x="0" y="0"/>
          <a:ext cx="0" cy="0"/>
          <a:chOff x="0" y="0"/>
          <a:chExt cx="0" cy="0"/>
        </a:xfrm>
      </p:grpSpPr>
      <p:sp>
        <p:nvSpPr>
          <p:cNvPr id="40" name="Google Shape;40;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1" name="Google Shape;41;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42" name="Google Shape;42;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rgbClr val="FBF2E4"/>
        </a:solidFill>
      </p:bgPr>
    </p:bg>
    <p:spTree>
      <p:nvGrpSpPr>
        <p:cNvPr id="43" name="Shape 43"/>
        <p:cNvGrpSpPr/>
        <p:nvPr/>
      </p:nvGrpSpPr>
      <p:grpSpPr>
        <a:xfrm>
          <a:off x="0" y="0"/>
          <a:ext cx="0" cy="0"/>
          <a:chOff x="0" y="0"/>
          <a:chExt cx="0" cy="0"/>
        </a:xfrm>
      </p:grpSpPr>
      <p:sp>
        <p:nvSpPr>
          <p:cNvPr id="44" name="Google Shape;44;p8"/>
          <p:cNvSpPr txBox="1"/>
          <p:nvPr>
            <p:ph type="title"/>
          </p:nvPr>
        </p:nvSpPr>
        <p:spPr>
          <a:xfrm>
            <a:off x="490250" y="526350"/>
            <a:ext cx="5613600" cy="4090800"/>
          </a:xfrm>
          <a:prstGeom prst="rect">
            <a:avLst/>
          </a:prstGeom>
        </p:spPr>
        <p:txBody>
          <a:bodyPr anchorCtr="0" anchor="ctr" bIns="91425" lIns="91425" spcFirstLastPara="1" rIns="91425" wrap="square" tIns="91425">
            <a:noAutofit/>
          </a:bodyPr>
          <a:lstStyle>
            <a:lvl1pPr lvl="0">
              <a:spcBef>
                <a:spcPts val="0"/>
              </a:spcBef>
              <a:spcAft>
                <a:spcPts val="0"/>
              </a:spcAft>
              <a:buClr>
                <a:srgbClr val="66837B"/>
              </a:buClr>
              <a:buSzPts val="5400"/>
              <a:buNone/>
              <a:defRPr b="0" sz="5400">
                <a:solidFill>
                  <a:srgbClr val="66837B"/>
                </a:solidFill>
              </a:defRPr>
            </a:lvl1pPr>
            <a:lvl2pPr lvl="1">
              <a:spcBef>
                <a:spcPts val="0"/>
              </a:spcBef>
              <a:spcAft>
                <a:spcPts val="0"/>
              </a:spcAft>
              <a:buClr>
                <a:schemeClr val="dk2"/>
              </a:buClr>
              <a:buSzPts val="5400"/>
              <a:buNone/>
              <a:defRPr b="0" sz="5400">
                <a:solidFill>
                  <a:schemeClr val="dk2"/>
                </a:solidFill>
              </a:defRPr>
            </a:lvl2pPr>
            <a:lvl3pPr lvl="2">
              <a:spcBef>
                <a:spcPts val="0"/>
              </a:spcBef>
              <a:spcAft>
                <a:spcPts val="0"/>
              </a:spcAft>
              <a:buClr>
                <a:schemeClr val="dk2"/>
              </a:buClr>
              <a:buSzPts val="5400"/>
              <a:buNone/>
              <a:defRPr b="0" sz="5400">
                <a:solidFill>
                  <a:schemeClr val="dk2"/>
                </a:solidFill>
              </a:defRPr>
            </a:lvl3pPr>
            <a:lvl4pPr lvl="3">
              <a:spcBef>
                <a:spcPts val="0"/>
              </a:spcBef>
              <a:spcAft>
                <a:spcPts val="0"/>
              </a:spcAft>
              <a:buClr>
                <a:schemeClr val="dk2"/>
              </a:buClr>
              <a:buSzPts val="5400"/>
              <a:buNone/>
              <a:defRPr b="0" sz="5400">
                <a:solidFill>
                  <a:schemeClr val="dk2"/>
                </a:solidFill>
              </a:defRPr>
            </a:lvl4pPr>
            <a:lvl5pPr lvl="4">
              <a:spcBef>
                <a:spcPts val="0"/>
              </a:spcBef>
              <a:spcAft>
                <a:spcPts val="0"/>
              </a:spcAft>
              <a:buClr>
                <a:schemeClr val="dk2"/>
              </a:buClr>
              <a:buSzPts val="5400"/>
              <a:buNone/>
              <a:defRPr b="0" sz="5400">
                <a:solidFill>
                  <a:schemeClr val="dk2"/>
                </a:solidFill>
              </a:defRPr>
            </a:lvl5pPr>
            <a:lvl6pPr lvl="5">
              <a:spcBef>
                <a:spcPts val="0"/>
              </a:spcBef>
              <a:spcAft>
                <a:spcPts val="0"/>
              </a:spcAft>
              <a:buClr>
                <a:schemeClr val="dk2"/>
              </a:buClr>
              <a:buSzPts val="5400"/>
              <a:buNone/>
              <a:defRPr b="0" sz="5400">
                <a:solidFill>
                  <a:schemeClr val="dk2"/>
                </a:solidFill>
              </a:defRPr>
            </a:lvl6pPr>
            <a:lvl7pPr lvl="6">
              <a:spcBef>
                <a:spcPts val="0"/>
              </a:spcBef>
              <a:spcAft>
                <a:spcPts val="0"/>
              </a:spcAft>
              <a:buClr>
                <a:schemeClr val="dk2"/>
              </a:buClr>
              <a:buSzPts val="5400"/>
              <a:buNone/>
              <a:defRPr b="0" sz="5400">
                <a:solidFill>
                  <a:schemeClr val="dk2"/>
                </a:solidFill>
              </a:defRPr>
            </a:lvl7pPr>
            <a:lvl8pPr lvl="7">
              <a:spcBef>
                <a:spcPts val="0"/>
              </a:spcBef>
              <a:spcAft>
                <a:spcPts val="0"/>
              </a:spcAft>
              <a:buClr>
                <a:schemeClr val="dk2"/>
              </a:buClr>
              <a:buSzPts val="5400"/>
              <a:buNone/>
              <a:defRPr b="0" sz="5400">
                <a:solidFill>
                  <a:schemeClr val="dk2"/>
                </a:solidFill>
              </a:defRPr>
            </a:lvl8pPr>
            <a:lvl9pPr lvl="8">
              <a:spcBef>
                <a:spcPts val="0"/>
              </a:spcBef>
              <a:spcAft>
                <a:spcPts val="0"/>
              </a:spcAft>
              <a:buClr>
                <a:schemeClr val="dk2"/>
              </a:buClr>
              <a:buSzPts val="5400"/>
              <a:buNone/>
              <a:defRPr b="0" sz="5400">
                <a:solidFill>
                  <a:schemeClr val="dk2"/>
                </a:solidFil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rgbClr val="66837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9"/>
          <p:cNvSpPr txBox="1"/>
          <p:nvPr>
            <p:ph type="title"/>
          </p:nvPr>
        </p:nvSpPr>
        <p:spPr>
          <a:xfrm>
            <a:off x="265500" y="1039675"/>
            <a:ext cx="4045200" cy="1675800"/>
          </a:xfrm>
          <a:prstGeom prst="rect">
            <a:avLst/>
          </a:prstGeom>
        </p:spPr>
        <p:txBody>
          <a:bodyPr anchorCtr="0" anchor="b" bIns="91425" lIns="91425" spcFirstLastPara="1" rIns="91425" wrap="square" tIns="91425">
            <a:noAutofit/>
          </a:bodyPr>
          <a:lstStyle>
            <a:lvl1pPr lvl="0" algn="ctr">
              <a:spcBef>
                <a:spcPts val="0"/>
              </a:spcBef>
              <a:spcAft>
                <a:spcPts val="0"/>
              </a:spcAft>
              <a:buClr>
                <a:srgbClr val="7C4852"/>
              </a:buClr>
              <a:buSzPts val="4200"/>
              <a:buNone/>
              <a:defRPr sz="4200">
                <a:solidFill>
                  <a:srgbClr val="7C4852"/>
                </a:solidFill>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8" name="Google Shape;48;p9"/>
          <p:cNvSpPr txBox="1"/>
          <p:nvPr>
            <p:ph idx="1" type="subTitle"/>
          </p:nvPr>
        </p:nvSpPr>
        <p:spPr>
          <a:xfrm>
            <a:off x="265500" y="27268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Clr>
                <a:srgbClr val="66837B"/>
              </a:buClr>
              <a:buSzPts val="2100"/>
              <a:buNone/>
              <a:defRPr sz="2100">
                <a:solidFill>
                  <a:srgbClr val="66837B"/>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9" name="Google Shape;49;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50" name="Google Shape;50;p9"/>
          <p:cNvSpPr/>
          <p:nvPr/>
        </p:nvSpPr>
        <p:spPr>
          <a:xfrm rot="-5400000">
            <a:off x="1995150" y="2543850"/>
            <a:ext cx="5153700" cy="55800"/>
          </a:xfrm>
          <a:prstGeom prst="rect">
            <a:avLst/>
          </a:prstGeom>
          <a:solidFill>
            <a:srgbClr val="F2C45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51" name="Shape 51"/>
        <p:cNvGrpSpPr/>
        <p:nvPr/>
      </p:nvGrpSpPr>
      <p:grpSpPr>
        <a:xfrm>
          <a:off x="0" y="0"/>
          <a:ext cx="0" cy="0"/>
          <a:chOff x="0" y="0"/>
          <a:chExt cx="0" cy="0"/>
        </a:xfrm>
      </p:grpSpPr>
      <p:sp>
        <p:nvSpPr>
          <p:cNvPr id="52" name="Google Shape;52;p10"/>
          <p:cNvSpPr txBox="1"/>
          <p:nvPr>
            <p:ph idx="1" type="body"/>
          </p:nvPr>
        </p:nvSpPr>
        <p:spPr>
          <a:xfrm>
            <a:off x="311700" y="4230725"/>
            <a:ext cx="5998800" cy="5988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p:txBody>
      </p:sp>
      <p:sp>
        <p:nvSpPr>
          <p:cNvPr id="53" name="Google Shape;5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rop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7074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9pPr>
          </a:lstStyle>
          <a:p/>
        </p:txBody>
      </p:sp>
      <p:sp>
        <p:nvSpPr>
          <p:cNvPr id="7" name="Google Shape;7;p1"/>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indent="-317500" lvl="1" marL="9144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a:lnSpc>
                <a:spcPct val="115000"/>
              </a:lnSpc>
              <a:spcBef>
                <a:spcPts val="1600"/>
              </a:spcBef>
              <a:spcAft>
                <a:spcPts val="160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mc:Choice Requires="p14">
      <p:transition spd="slow" p14:dur="1000">
        <p:fade thruBlk="1"/>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law.cornell.edu/supct/html/09-559.ZC4.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4" name="Shape 64"/>
        <p:cNvGrpSpPr/>
        <p:nvPr/>
      </p:nvGrpSpPr>
      <p:grpSpPr>
        <a:xfrm>
          <a:off x="0" y="0"/>
          <a:ext cx="0" cy="0"/>
          <a:chOff x="0" y="0"/>
          <a:chExt cx="0" cy="0"/>
        </a:xfrm>
      </p:grpSpPr>
      <p:sp>
        <p:nvSpPr>
          <p:cNvPr id="65" name="Google Shape;65;p13"/>
          <p:cNvSpPr txBox="1"/>
          <p:nvPr>
            <p:ph type="ctrTitle"/>
          </p:nvPr>
        </p:nvSpPr>
        <p:spPr>
          <a:xfrm>
            <a:off x="1003650" y="1430757"/>
            <a:ext cx="7136700" cy="2347500"/>
          </a:xfrm>
          <a:prstGeom prst="rect">
            <a:avLst/>
          </a:prstGeom>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en" sz="2100">
                <a:solidFill>
                  <a:srgbClr val="444444"/>
                </a:solidFill>
                <a:latin typeface="Arial"/>
                <a:ea typeface="Arial"/>
                <a:cs typeface="Arial"/>
                <a:sym typeface="Arial"/>
              </a:rPr>
              <a:t>Big Data, Big Dollars: </a:t>
            </a:r>
            <a:endParaRPr sz="2100">
              <a:solidFill>
                <a:srgbClr val="444444"/>
              </a:solidFill>
              <a:latin typeface="Arial"/>
              <a:ea typeface="Arial"/>
              <a:cs typeface="Arial"/>
              <a:sym typeface="Arial"/>
            </a:endParaRPr>
          </a:p>
          <a:p>
            <a:pPr indent="0" lvl="0" marL="0" rtl="0" algn="ctr">
              <a:lnSpc>
                <a:spcPct val="115000"/>
              </a:lnSpc>
              <a:spcBef>
                <a:spcPts val="0"/>
              </a:spcBef>
              <a:spcAft>
                <a:spcPts val="0"/>
              </a:spcAft>
              <a:buNone/>
            </a:pPr>
            <a:r>
              <a:rPr lang="en" sz="2100">
                <a:solidFill>
                  <a:srgbClr val="444444"/>
                </a:solidFill>
                <a:latin typeface="Arial"/>
                <a:ea typeface="Arial"/>
                <a:cs typeface="Arial"/>
                <a:sym typeface="Arial"/>
              </a:rPr>
              <a:t>Shining Light on Digital Political Advertising</a:t>
            </a:r>
            <a:endParaRPr sz="2100">
              <a:solidFill>
                <a:srgbClr val="444444"/>
              </a:solidFill>
              <a:latin typeface="Arial"/>
              <a:ea typeface="Arial"/>
              <a:cs typeface="Arial"/>
              <a:sym typeface="Arial"/>
            </a:endParaRPr>
          </a:p>
          <a:p>
            <a:pPr indent="0" lvl="0" marL="0" rtl="0" algn="ctr">
              <a:lnSpc>
                <a:spcPct val="115000"/>
              </a:lnSpc>
              <a:spcBef>
                <a:spcPts val="0"/>
              </a:spcBef>
              <a:spcAft>
                <a:spcPts val="0"/>
              </a:spcAft>
              <a:buNone/>
            </a:pPr>
            <a:r>
              <a:t/>
            </a:r>
            <a:endParaRPr b="0" sz="2100">
              <a:solidFill>
                <a:srgbClr val="444444"/>
              </a:solidFill>
              <a:latin typeface="Arial"/>
              <a:ea typeface="Arial"/>
              <a:cs typeface="Arial"/>
              <a:sym typeface="Arial"/>
            </a:endParaRPr>
          </a:p>
          <a:p>
            <a:pPr indent="0" lvl="0" marL="0" rtl="0" algn="ctr">
              <a:lnSpc>
                <a:spcPct val="115000"/>
              </a:lnSpc>
              <a:spcBef>
                <a:spcPts val="0"/>
              </a:spcBef>
              <a:spcAft>
                <a:spcPts val="0"/>
              </a:spcAft>
              <a:buNone/>
            </a:pPr>
            <a:r>
              <a:rPr b="0" lang="en" sz="2100">
                <a:solidFill>
                  <a:srgbClr val="444444"/>
                </a:solidFill>
                <a:latin typeface="Arial"/>
                <a:ea typeface="Arial"/>
                <a:cs typeface="Arial"/>
                <a:sym typeface="Arial"/>
              </a:rPr>
              <a:t>Denise Roth Barber, Managing Director</a:t>
            </a:r>
            <a:endParaRPr b="0" sz="2100">
              <a:solidFill>
                <a:srgbClr val="444444"/>
              </a:solidFill>
              <a:latin typeface="Arial"/>
              <a:ea typeface="Arial"/>
              <a:cs typeface="Arial"/>
              <a:sym typeface="Arial"/>
            </a:endParaRPr>
          </a:p>
          <a:p>
            <a:pPr indent="0" lvl="0" marL="0" rtl="0" algn="ctr">
              <a:lnSpc>
                <a:spcPct val="115000"/>
              </a:lnSpc>
              <a:spcBef>
                <a:spcPts val="0"/>
              </a:spcBef>
              <a:spcAft>
                <a:spcPts val="0"/>
              </a:spcAft>
              <a:buNone/>
            </a:pPr>
            <a:r>
              <a:rPr b="0" lang="en" sz="2100">
                <a:solidFill>
                  <a:srgbClr val="444444"/>
                </a:solidFill>
                <a:latin typeface="Arial"/>
                <a:ea typeface="Arial"/>
                <a:cs typeface="Arial"/>
                <a:sym typeface="Arial"/>
              </a:rPr>
              <a:t>National Institute On Money In Politics</a:t>
            </a:r>
            <a:endParaRPr b="0" sz="2100">
              <a:solidFill>
                <a:srgbClr val="444444"/>
              </a:solidFill>
              <a:latin typeface="Arial"/>
              <a:ea typeface="Arial"/>
              <a:cs typeface="Arial"/>
              <a:sym typeface="Arial"/>
            </a:endParaRPr>
          </a:p>
          <a:p>
            <a:pPr indent="0" lvl="0" marL="0" rtl="0" algn="ctr">
              <a:lnSpc>
                <a:spcPct val="115000"/>
              </a:lnSpc>
              <a:spcBef>
                <a:spcPts val="0"/>
              </a:spcBef>
              <a:spcAft>
                <a:spcPts val="0"/>
              </a:spcAft>
              <a:buNone/>
            </a:pPr>
            <a:r>
              <a:rPr b="0" lang="en" sz="2100">
                <a:solidFill>
                  <a:srgbClr val="444444"/>
                </a:solidFill>
                <a:latin typeface="Arial"/>
                <a:ea typeface="Arial"/>
                <a:cs typeface="Arial"/>
                <a:sym typeface="Arial"/>
              </a:rPr>
              <a:t>FollowTheMoney.org</a:t>
            </a:r>
            <a:endParaRPr b="0" sz="2100">
              <a:solidFill>
                <a:srgbClr val="444444"/>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5" name="Shape 115"/>
        <p:cNvGrpSpPr/>
        <p:nvPr/>
      </p:nvGrpSpPr>
      <p:grpSpPr>
        <a:xfrm>
          <a:off x="0" y="0"/>
          <a:ext cx="0" cy="0"/>
          <a:chOff x="0" y="0"/>
          <a:chExt cx="0" cy="0"/>
        </a:xfrm>
      </p:grpSpPr>
      <p:sp>
        <p:nvSpPr>
          <p:cNvPr id="116" name="Google Shape;116;p22"/>
          <p:cNvSpPr txBox="1"/>
          <p:nvPr>
            <p:ph type="title"/>
          </p:nvPr>
        </p:nvSpPr>
        <p:spPr>
          <a:xfrm>
            <a:off x="286350" y="216250"/>
            <a:ext cx="8571300" cy="9420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6000"/>
              <a:t>Questions?</a:t>
            </a:r>
            <a:endParaRPr sz="6000"/>
          </a:p>
        </p:txBody>
      </p:sp>
      <p:sp>
        <p:nvSpPr>
          <p:cNvPr id="117" name="Google Shape;117;p22"/>
          <p:cNvSpPr txBox="1"/>
          <p:nvPr/>
        </p:nvSpPr>
        <p:spPr>
          <a:xfrm>
            <a:off x="1395275" y="3305450"/>
            <a:ext cx="1594500" cy="722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22"/>
          <p:cNvSpPr/>
          <p:nvPr/>
        </p:nvSpPr>
        <p:spPr>
          <a:xfrm>
            <a:off x="0" y="2522850"/>
            <a:ext cx="9144000" cy="97800"/>
          </a:xfrm>
          <a:prstGeom prst="rect">
            <a:avLst/>
          </a:prstGeom>
          <a:solidFill>
            <a:srgbClr val="F2C45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22"/>
          <p:cNvSpPr txBox="1"/>
          <p:nvPr>
            <p:ph idx="4294967295" type="body"/>
          </p:nvPr>
        </p:nvSpPr>
        <p:spPr>
          <a:xfrm>
            <a:off x="311700" y="2887575"/>
            <a:ext cx="8520600" cy="2156100"/>
          </a:xfrm>
          <a:prstGeom prst="rect">
            <a:avLst/>
          </a:prstGeom>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3000">
                <a:solidFill>
                  <a:srgbClr val="FFFFFF"/>
                </a:solidFill>
              </a:rPr>
              <a:t>Denise Roth Barber</a:t>
            </a:r>
            <a:endParaRPr b="1" sz="3000">
              <a:solidFill>
                <a:srgbClr val="FFFFFF"/>
              </a:solidFill>
            </a:endParaRPr>
          </a:p>
          <a:p>
            <a:pPr indent="0" lvl="0" marL="0" rtl="0" algn="ctr">
              <a:lnSpc>
                <a:spcPct val="100000"/>
              </a:lnSpc>
              <a:spcBef>
                <a:spcPts val="1600"/>
              </a:spcBef>
              <a:spcAft>
                <a:spcPts val="0"/>
              </a:spcAft>
              <a:buNone/>
            </a:pPr>
            <a:r>
              <a:rPr b="1" lang="en" sz="3000">
                <a:solidFill>
                  <a:srgbClr val="FFFFFF"/>
                </a:solidFill>
              </a:rPr>
              <a:t>deniser@followthemoney.org</a:t>
            </a:r>
            <a:endParaRPr b="1" sz="3000">
              <a:solidFill>
                <a:srgbClr val="FFFFFF"/>
              </a:solidFill>
            </a:endParaRPr>
          </a:p>
          <a:p>
            <a:pPr indent="0" lvl="0" marL="0" rtl="0" algn="ctr">
              <a:lnSpc>
                <a:spcPct val="100000"/>
              </a:lnSpc>
              <a:spcBef>
                <a:spcPts val="1600"/>
              </a:spcBef>
              <a:spcAft>
                <a:spcPts val="1600"/>
              </a:spcAft>
              <a:buNone/>
            </a:pPr>
            <a:r>
              <a:rPr b="1" lang="en" sz="3000">
                <a:solidFill>
                  <a:srgbClr val="FFFFFF"/>
                </a:solidFill>
              </a:rPr>
              <a:t>(406) 449-2480</a:t>
            </a:r>
            <a:endParaRPr b="1" sz="3000">
              <a:solidFill>
                <a:srgbClr val="FFFFFF"/>
              </a:solidFill>
            </a:endParaRPr>
          </a:p>
        </p:txBody>
      </p:sp>
      <p:pic>
        <p:nvPicPr>
          <p:cNvPr id="120" name="Google Shape;120;p22"/>
          <p:cNvPicPr preferRelativeResize="0"/>
          <p:nvPr/>
        </p:nvPicPr>
        <p:blipFill>
          <a:blip r:embed="rId3">
            <a:alphaModFix/>
          </a:blip>
          <a:stretch>
            <a:fillRect/>
          </a:stretch>
        </p:blipFill>
        <p:spPr>
          <a:xfrm>
            <a:off x="3848675" y="1076225"/>
            <a:ext cx="1446625" cy="14466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9" name="Shape 69"/>
        <p:cNvGrpSpPr/>
        <p:nvPr/>
      </p:nvGrpSpPr>
      <p:grpSpPr>
        <a:xfrm>
          <a:off x="0" y="0"/>
          <a:ext cx="0" cy="0"/>
          <a:chOff x="0" y="0"/>
          <a:chExt cx="0" cy="0"/>
        </a:xfrm>
      </p:grpSpPr>
      <p:sp>
        <p:nvSpPr>
          <p:cNvPr id="70" name="Google Shape;70;p14"/>
          <p:cNvSpPr txBox="1"/>
          <p:nvPr/>
        </p:nvSpPr>
        <p:spPr>
          <a:xfrm>
            <a:off x="730825" y="3047875"/>
            <a:ext cx="2856900" cy="598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3000">
                <a:solidFill>
                  <a:srgbClr val="FFFFFF"/>
                </a:solidFill>
                <a:latin typeface="Open Sans"/>
                <a:ea typeface="Open Sans"/>
                <a:cs typeface="Open Sans"/>
                <a:sym typeface="Open Sans"/>
              </a:rPr>
              <a:t>Contributions</a:t>
            </a:r>
            <a:endParaRPr b="1" sz="3000">
              <a:solidFill>
                <a:srgbClr val="FFFFFF"/>
              </a:solidFill>
              <a:latin typeface="Open Sans"/>
              <a:ea typeface="Open Sans"/>
              <a:cs typeface="Open Sans"/>
              <a:sym typeface="Open Sans"/>
            </a:endParaRPr>
          </a:p>
        </p:txBody>
      </p:sp>
      <p:sp>
        <p:nvSpPr>
          <p:cNvPr id="71" name="Google Shape;71;p14"/>
          <p:cNvSpPr txBox="1"/>
          <p:nvPr/>
        </p:nvSpPr>
        <p:spPr>
          <a:xfrm>
            <a:off x="1920425" y="63825"/>
            <a:ext cx="5550900" cy="282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t/>
            </a:r>
            <a:endParaRPr b="1">
              <a:latin typeface="Open Sans"/>
              <a:ea typeface="Open Sans"/>
              <a:cs typeface="Open Sans"/>
              <a:sym typeface="Open Sans"/>
            </a:endParaRPr>
          </a:p>
        </p:txBody>
      </p:sp>
      <p:pic>
        <p:nvPicPr>
          <p:cNvPr id="72" name="Google Shape;72;p14"/>
          <p:cNvPicPr preferRelativeResize="0"/>
          <p:nvPr/>
        </p:nvPicPr>
        <p:blipFill>
          <a:blip r:embed="rId3">
            <a:alphaModFix/>
          </a:blip>
          <a:stretch>
            <a:fillRect/>
          </a:stretch>
        </p:blipFill>
        <p:spPr>
          <a:xfrm>
            <a:off x="1301973" y="63825"/>
            <a:ext cx="6794275" cy="4951750"/>
          </a:xfrm>
          <a:prstGeom prst="rect">
            <a:avLst/>
          </a:prstGeom>
          <a:noFill/>
          <a:ln cap="flat" cmpd="sng" w="19050">
            <a:solidFill>
              <a:schemeClr val="dk2"/>
            </a:solidFill>
            <a:prstDash val="solid"/>
            <a:round/>
            <a:headEnd len="sm" w="sm" type="none"/>
            <a:tailEnd len="sm" w="sm" type="none"/>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
                                        </p:tgtEl>
                                        <p:attrNameLst>
                                          <p:attrName>style.visibility</p:attrName>
                                        </p:attrNameLst>
                                      </p:cBhvr>
                                      <p:to>
                                        <p:strVal val="visible"/>
                                      </p:to>
                                    </p:set>
                                    <p:animEffect filter="fade" transition="in">
                                      <p:cBhvr>
                                        <p:cTn dur="1000"/>
                                        <p:tgtEl>
                                          <p:spTgt spid="7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6" name="Shape 76"/>
        <p:cNvGrpSpPr/>
        <p:nvPr/>
      </p:nvGrpSpPr>
      <p:grpSpPr>
        <a:xfrm>
          <a:off x="0" y="0"/>
          <a:ext cx="0" cy="0"/>
          <a:chOff x="0" y="0"/>
          <a:chExt cx="0" cy="0"/>
        </a:xfrm>
      </p:grpSpPr>
      <p:pic>
        <p:nvPicPr>
          <p:cNvPr id="77" name="Google Shape;77;p15"/>
          <p:cNvPicPr preferRelativeResize="0"/>
          <p:nvPr/>
        </p:nvPicPr>
        <p:blipFill>
          <a:blip r:embed="rId3">
            <a:alphaModFix/>
          </a:blip>
          <a:stretch>
            <a:fillRect/>
          </a:stretch>
        </p:blipFill>
        <p:spPr>
          <a:xfrm>
            <a:off x="469700" y="42450"/>
            <a:ext cx="7497000" cy="49667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1" name="Shape 81"/>
        <p:cNvGrpSpPr/>
        <p:nvPr/>
      </p:nvGrpSpPr>
      <p:grpSpPr>
        <a:xfrm>
          <a:off x="0" y="0"/>
          <a:ext cx="0" cy="0"/>
          <a:chOff x="0" y="0"/>
          <a:chExt cx="0" cy="0"/>
        </a:xfrm>
      </p:grpSpPr>
      <p:pic>
        <p:nvPicPr>
          <p:cNvPr id="82" name="Google Shape;82;p16"/>
          <p:cNvPicPr preferRelativeResize="0"/>
          <p:nvPr/>
        </p:nvPicPr>
        <p:blipFill>
          <a:blip r:embed="rId3">
            <a:alphaModFix/>
          </a:blip>
          <a:stretch>
            <a:fillRect/>
          </a:stretch>
        </p:blipFill>
        <p:spPr>
          <a:xfrm>
            <a:off x="448725" y="50800"/>
            <a:ext cx="7912100" cy="4747250"/>
          </a:xfrm>
          <a:prstGeom prst="rect">
            <a:avLst/>
          </a:prstGeom>
          <a:noFill/>
          <a:ln cap="flat" cmpd="sng" w="19050">
            <a:solidFill>
              <a:schemeClr val="dk2"/>
            </a:solidFill>
            <a:prstDash val="solid"/>
            <a:round/>
            <a:headEnd len="sm" w="sm" type="none"/>
            <a:tailEnd len="sm" w="sm" type="none"/>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6" name="Shape 86"/>
        <p:cNvGrpSpPr/>
        <p:nvPr/>
      </p:nvGrpSpPr>
      <p:grpSpPr>
        <a:xfrm>
          <a:off x="0" y="0"/>
          <a:ext cx="0" cy="0"/>
          <a:chOff x="0" y="0"/>
          <a:chExt cx="0" cy="0"/>
        </a:xfrm>
      </p:grpSpPr>
      <p:sp>
        <p:nvSpPr>
          <p:cNvPr id="87" name="Google Shape;87;p17"/>
          <p:cNvSpPr txBox="1"/>
          <p:nvPr/>
        </p:nvSpPr>
        <p:spPr>
          <a:xfrm>
            <a:off x="730825" y="3047875"/>
            <a:ext cx="2856900" cy="598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3000">
                <a:solidFill>
                  <a:srgbClr val="FFFFFF"/>
                </a:solidFill>
                <a:latin typeface="Open Sans"/>
                <a:ea typeface="Open Sans"/>
                <a:cs typeface="Open Sans"/>
                <a:sym typeface="Open Sans"/>
              </a:rPr>
              <a:t>Contributions</a:t>
            </a:r>
            <a:endParaRPr b="1" sz="3000">
              <a:solidFill>
                <a:srgbClr val="FFFFFF"/>
              </a:solidFill>
              <a:latin typeface="Open Sans"/>
              <a:ea typeface="Open Sans"/>
              <a:cs typeface="Open Sans"/>
              <a:sym typeface="Open Sans"/>
            </a:endParaRPr>
          </a:p>
        </p:txBody>
      </p:sp>
      <p:sp>
        <p:nvSpPr>
          <p:cNvPr id="88" name="Google Shape;88;p17"/>
          <p:cNvSpPr txBox="1"/>
          <p:nvPr/>
        </p:nvSpPr>
        <p:spPr>
          <a:xfrm>
            <a:off x="1312350" y="74075"/>
            <a:ext cx="6096000" cy="391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a:latin typeface="Open Sans"/>
                <a:ea typeface="Open Sans"/>
                <a:cs typeface="Open Sans"/>
                <a:sym typeface="Open Sans"/>
              </a:rPr>
              <a:t>Top Online Digital Advertisers</a:t>
            </a:r>
            <a:endParaRPr>
              <a:latin typeface="Open Sans"/>
              <a:ea typeface="Open Sans"/>
              <a:cs typeface="Open Sans"/>
              <a:sym typeface="Open Sans"/>
            </a:endParaRPr>
          </a:p>
        </p:txBody>
      </p:sp>
      <p:pic>
        <p:nvPicPr>
          <p:cNvPr id="89" name="Google Shape;89;p17"/>
          <p:cNvPicPr preferRelativeResize="0"/>
          <p:nvPr/>
        </p:nvPicPr>
        <p:blipFill>
          <a:blip r:embed="rId3">
            <a:alphaModFix/>
          </a:blip>
          <a:stretch>
            <a:fillRect/>
          </a:stretch>
        </p:blipFill>
        <p:spPr>
          <a:xfrm>
            <a:off x="2699675" y="508000"/>
            <a:ext cx="3448350" cy="42632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
                                        </p:tgtEl>
                                        <p:attrNameLst>
                                          <p:attrName>style.visibility</p:attrName>
                                        </p:attrNameLst>
                                      </p:cBhvr>
                                      <p:to>
                                        <p:strVal val="visible"/>
                                      </p:to>
                                    </p:set>
                                    <p:animEffect filter="fade" transition="in">
                                      <p:cBhvr>
                                        <p:cTn dur="1000"/>
                                        <p:tgtEl>
                                          <p:spTgt spid="8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3" name="Shape 93"/>
        <p:cNvGrpSpPr/>
        <p:nvPr/>
      </p:nvGrpSpPr>
      <p:grpSpPr>
        <a:xfrm>
          <a:off x="0" y="0"/>
          <a:ext cx="0" cy="0"/>
          <a:chOff x="0" y="0"/>
          <a:chExt cx="0" cy="0"/>
        </a:xfrm>
      </p:grpSpPr>
      <p:sp>
        <p:nvSpPr>
          <p:cNvPr id="94" name="Google Shape;94;p18"/>
          <p:cNvSpPr txBox="1"/>
          <p:nvPr>
            <p:ph idx="1" type="body"/>
          </p:nvPr>
        </p:nvSpPr>
        <p:spPr>
          <a:xfrm>
            <a:off x="258675" y="371175"/>
            <a:ext cx="8511900" cy="4390500"/>
          </a:xfrm>
          <a:prstGeom prst="rect">
            <a:avLst/>
          </a:prstGeom>
          <a:solidFill>
            <a:srgbClr val="999999"/>
          </a:solidFill>
        </p:spPr>
        <p:txBody>
          <a:bodyPr anchorCtr="0" anchor="t" bIns="91425" lIns="91425" spcFirstLastPara="1" rIns="91425" wrap="square" tIns="91425">
            <a:noAutofit/>
          </a:bodyPr>
          <a:lstStyle/>
          <a:p>
            <a:pPr indent="0" lvl="0" marL="0" rtl="0" algn="ctr">
              <a:spcBef>
                <a:spcPts val="0"/>
              </a:spcBef>
              <a:spcAft>
                <a:spcPts val="1600"/>
              </a:spcAft>
              <a:buNone/>
            </a:pPr>
            <a:r>
              <a:rPr b="1" lang="en" sz="6000">
                <a:solidFill>
                  <a:schemeClr val="lt1"/>
                </a:solidFill>
                <a:latin typeface="Calibri"/>
                <a:ea typeface="Calibri"/>
                <a:cs typeface="Calibri"/>
                <a:sym typeface="Calibri"/>
              </a:rPr>
              <a:t>The courts have consistently ruled that </a:t>
            </a:r>
            <a:r>
              <a:rPr b="1" lang="en" sz="6000">
                <a:solidFill>
                  <a:schemeClr val="lt1"/>
                </a:solidFill>
                <a:latin typeface="Calibri"/>
                <a:ea typeface="Calibri"/>
                <a:cs typeface="Calibri"/>
                <a:sym typeface="Calibri"/>
              </a:rPr>
              <a:t>disclosure does not violate Free Speech rights</a:t>
            </a:r>
            <a:endParaRPr b="1" sz="6000">
              <a:solidFill>
                <a:schemeClr val="lt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8" name="Shape 98"/>
        <p:cNvGrpSpPr/>
        <p:nvPr/>
      </p:nvGrpSpPr>
      <p:grpSpPr>
        <a:xfrm>
          <a:off x="0" y="0"/>
          <a:ext cx="0" cy="0"/>
          <a:chOff x="0" y="0"/>
          <a:chExt cx="0" cy="0"/>
        </a:xfrm>
      </p:grpSpPr>
      <p:sp>
        <p:nvSpPr>
          <p:cNvPr id="99" name="Google Shape;99;p19"/>
          <p:cNvSpPr txBox="1"/>
          <p:nvPr/>
        </p:nvSpPr>
        <p:spPr>
          <a:xfrm>
            <a:off x="730825" y="3047875"/>
            <a:ext cx="2856900" cy="598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3000">
                <a:solidFill>
                  <a:srgbClr val="FFFFFF"/>
                </a:solidFill>
                <a:latin typeface="Open Sans"/>
                <a:ea typeface="Open Sans"/>
                <a:cs typeface="Open Sans"/>
                <a:sym typeface="Open Sans"/>
              </a:rPr>
              <a:t>Contributions</a:t>
            </a:r>
            <a:endParaRPr b="1" sz="3000">
              <a:solidFill>
                <a:srgbClr val="FFFFFF"/>
              </a:solidFill>
              <a:latin typeface="Open Sans"/>
              <a:ea typeface="Open Sans"/>
              <a:cs typeface="Open Sans"/>
              <a:sym typeface="Open Sans"/>
            </a:endParaRPr>
          </a:p>
        </p:txBody>
      </p:sp>
      <p:sp>
        <p:nvSpPr>
          <p:cNvPr id="100" name="Google Shape;100;p19"/>
          <p:cNvSpPr txBox="1"/>
          <p:nvPr/>
        </p:nvSpPr>
        <p:spPr>
          <a:xfrm>
            <a:off x="127000" y="84675"/>
            <a:ext cx="8879400" cy="4794300"/>
          </a:xfrm>
          <a:prstGeom prst="rect">
            <a:avLst/>
          </a:prstGeom>
          <a:solidFill>
            <a:schemeClr val="lt1"/>
          </a:solidFill>
          <a:ln cap="flat" cmpd="sng" w="9525">
            <a:solidFill>
              <a:schemeClr val="accent6"/>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b="1" lang="en" sz="1200"/>
              <a:t>J</a:t>
            </a:r>
            <a:r>
              <a:rPr b="1" lang="en"/>
              <a:t>ustice Antonin Scalia, in the </a:t>
            </a:r>
            <a:r>
              <a:rPr b="1" lang="en" u="sng">
                <a:solidFill>
                  <a:srgbClr val="1155CC"/>
                </a:solidFill>
                <a:hlinkClick r:id="rId3"/>
              </a:rPr>
              <a:t>Doe v. Reed</a:t>
            </a:r>
            <a:r>
              <a:rPr b="1" lang="en"/>
              <a:t> case:</a:t>
            </a:r>
            <a:endParaRPr b="1"/>
          </a:p>
          <a:p>
            <a:pPr indent="0" lvl="0" marL="0" rtl="0" algn="l">
              <a:lnSpc>
                <a:spcPct val="115000"/>
              </a:lnSpc>
              <a:spcBef>
                <a:spcPts val="0"/>
              </a:spcBef>
              <a:spcAft>
                <a:spcPts val="0"/>
              </a:spcAft>
              <a:buNone/>
            </a:pPr>
            <a:r>
              <a:t/>
            </a:r>
            <a:endParaRPr sz="1200"/>
          </a:p>
          <a:p>
            <a:pPr indent="-317500" lvl="0" marL="457200" rtl="0" algn="l">
              <a:lnSpc>
                <a:spcPct val="115000"/>
              </a:lnSpc>
              <a:spcBef>
                <a:spcPts val="0"/>
              </a:spcBef>
              <a:spcAft>
                <a:spcPts val="0"/>
              </a:spcAft>
              <a:buSzPts val="1400"/>
              <a:buChar char="●"/>
            </a:pPr>
            <a:r>
              <a:rPr lang="en"/>
              <a:t>Although the court acknowledges an individual’s right to anonymity, that right can be denied in some instances because of the State’s interest in “</a:t>
            </a:r>
            <a:r>
              <a:rPr b="1" lang="en"/>
              <a:t>preserving the integrity of the electoral process</a:t>
            </a:r>
            <a:r>
              <a:rPr lang="en"/>
              <a:t>,” </a:t>
            </a:r>
            <a:endParaRPr/>
          </a:p>
          <a:p>
            <a:pPr indent="0" lvl="0" marL="0" rtl="0" algn="l">
              <a:lnSpc>
                <a:spcPct val="115000"/>
              </a:lnSpc>
              <a:spcBef>
                <a:spcPts val="0"/>
              </a:spcBef>
              <a:spcAft>
                <a:spcPts val="0"/>
              </a:spcAft>
              <a:buNone/>
            </a:pPr>
            <a:r>
              <a:t/>
            </a:r>
            <a:endParaRPr/>
          </a:p>
          <a:p>
            <a:pPr indent="-317500" lvl="0" marL="457200" rtl="0" algn="l">
              <a:lnSpc>
                <a:spcPct val="115000"/>
              </a:lnSpc>
              <a:spcBef>
                <a:spcPts val="0"/>
              </a:spcBef>
              <a:spcAft>
                <a:spcPts val="0"/>
              </a:spcAft>
              <a:buSzPts val="1400"/>
              <a:buChar char="●"/>
            </a:pPr>
            <a:r>
              <a:rPr lang="en"/>
              <a:t>“a long history of practice shows that </a:t>
            </a:r>
            <a:r>
              <a:rPr b="1" lang="en"/>
              <a:t>the First Amendment does not prohibit public disclosure</a:t>
            </a:r>
            <a:r>
              <a:rPr lang="en"/>
              <a:t>.”</a:t>
            </a:r>
            <a:endParaRPr/>
          </a:p>
          <a:p>
            <a:pPr indent="0" lvl="0" marL="0" rtl="0" algn="l">
              <a:lnSpc>
                <a:spcPct val="115000"/>
              </a:lnSpc>
              <a:spcBef>
                <a:spcPts val="0"/>
              </a:spcBef>
              <a:spcAft>
                <a:spcPts val="0"/>
              </a:spcAft>
              <a:buNone/>
            </a:pPr>
            <a:r>
              <a:t/>
            </a:r>
            <a:endParaRPr/>
          </a:p>
          <a:p>
            <a:pPr indent="-317500" lvl="0" marL="457200" rtl="0" algn="l">
              <a:lnSpc>
                <a:spcPct val="115000"/>
              </a:lnSpc>
              <a:spcBef>
                <a:spcPts val="0"/>
              </a:spcBef>
              <a:spcAft>
                <a:spcPts val="0"/>
              </a:spcAft>
              <a:buSzPts val="1400"/>
              <a:buChar char="●"/>
            </a:pPr>
            <a:r>
              <a:rPr lang="en"/>
              <a:t>“Our Nation’s longstanding traditions of legislating and voting in public </a:t>
            </a:r>
            <a:r>
              <a:rPr b="1" lang="en"/>
              <a:t>refute the claim that the First Amendment accords a right to anonymity</a:t>
            </a:r>
            <a:r>
              <a:rPr lang="en"/>
              <a:t> in the performance of an act with governmental effect.”</a:t>
            </a:r>
            <a:endParaRPr/>
          </a:p>
          <a:p>
            <a:pPr indent="0" lvl="0" marL="0" rtl="0" algn="l">
              <a:lnSpc>
                <a:spcPct val="115000"/>
              </a:lnSpc>
              <a:spcBef>
                <a:spcPts val="0"/>
              </a:spcBef>
              <a:spcAft>
                <a:spcPts val="0"/>
              </a:spcAft>
              <a:buNone/>
            </a:pPr>
            <a:r>
              <a:t/>
            </a:r>
            <a:endParaRPr/>
          </a:p>
          <a:p>
            <a:pPr indent="-317500" lvl="0" marL="457200" rtl="0" algn="l">
              <a:lnSpc>
                <a:spcPct val="115000"/>
              </a:lnSpc>
              <a:spcBef>
                <a:spcPts val="0"/>
              </a:spcBef>
              <a:spcAft>
                <a:spcPts val="0"/>
              </a:spcAft>
              <a:buSzPts val="1400"/>
              <a:buChar char="●"/>
            </a:pPr>
            <a:r>
              <a:rPr lang="en"/>
              <a:t>“A governmental practice that has become general throughout the United States, and particularly one that has the validation of long, accepted usage, </a:t>
            </a:r>
            <a:r>
              <a:rPr b="1" lang="en"/>
              <a:t>bears a strong presumption of constitutionality</a:t>
            </a:r>
            <a:r>
              <a:rPr lang="en"/>
              <a:t>.” McIntyre, supra, at 375 (SCALIA, J., dissenting). </a:t>
            </a:r>
            <a:endParaRPr/>
          </a:p>
          <a:p>
            <a:pPr indent="0" lvl="0" marL="0" rtl="0" algn="l">
              <a:lnSpc>
                <a:spcPct val="115000"/>
              </a:lnSpc>
              <a:spcBef>
                <a:spcPts val="0"/>
              </a:spcBef>
              <a:spcAft>
                <a:spcPts val="0"/>
              </a:spcAft>
              <a:buNone/>
            </a:pPr>
            <a:r>
              <a:t/>
            </a:r>
            <a:endParaRPr/>
          </a:p>
          <a:p>
            <a:pPr indent="-317500" lvl="0" marL="457200" rtl="0" algn="l">
              <a:lnSpc>
                <a:spcPct val="115000"/>
              </a:lnSpc>
              <a:spcBef>
                <a:spcPts val="0"/>
              </a:spcBef>
              <a:spcAft>
                <a:spcPts val="0"/>
              </a:spcAft>
              <a:buSzPts val="1400"/>
              <a:buChar char="●"/>
            </a:pPr>
            <a:r>
              <a:rPr lang="en"/>
              <a:t>“</a:t>
            </a:r>
            <a:r>
              <a:rPr b="1" lang="en"/>
              <a:t>Requiring people to stand up in public for their political acts fosters civic courage, without which democracy is doomed</a:t>
            </a:r>
            <a:r>
              <a:rPr lang="en"/>
              <a:t>,”</a:t>
            </a:r>
            <a:endParaRPr/>
          </a:p>
          <a:p>
            <a:pPr indent="0" lvl="0" marL="0" rtl="0" algn="l">
              <a:spcBef>
                <a:spcPts val="0"/>
              </a:spcBef>
              <a:spcAft>
                <a:spcPts val="0"/>
              </a:spcAft>
              <a:buNone/>
            </a:pPr>
            <a:r>
              <a:t/>
            </a:r>
            <a:endParaRPr>
              <a:latin typeface="Open Sans"/>
              <a:ea typeface="Open Sans"/>
              <a:cs typeface="Open Sans"/>
              <a:sym typeface="Open San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1000"/>
                                        <p:tgtEl>
                                          <p:spTgt spid="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4" name="Shape 104"/>
        <p:cNvGrpSpPr/>
        <p:nvPr/>
      </p:nvGrpSpPr>
      <p:grpSpPr>
        <a:xfrm>
          <a:off x="0" y="0"/>
          <a:ext cx="0" cy="0"/>
          <a:chOff x="0" y="0"/>
          <a:chExt cx="0" cy="0"/>
        </a:xfrm>
      </p:grpSpPr>
      <p:sp>
        <p:nvSpPr>
          <p:cNvPr id="105" name="Google Shape;105;p20"/>
          <p:cNvSpPr txBox="1"/>
          <p:nvPr/>
        </p:nvSpPr>
        <p:spPr>
          <a:xfrm>
            <a:off x="730825" y="3047875"/>
            <a:ext cx="2856900" cy="598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3000">
                <a:solidFill>
                  <a:srgbClr val="FFFFFF"/>
                </a:solidFill>
                <a:latin typeface="Open Sans"/>
                <a:ea typeface="Open Sans"/>
                <a:cs typeface="Open Sans"/>
                <a:sym typeface="Open Sans"/>
              </a:rPr>
              <a:t>Contributions</a:t>
            </a:r>
            <a:endParaRPr b="1" sz="3000">
              <a:solidFill>
                <a:srgbClr val="FFFFFF"/>
              </a:solidFill>
              <a:latin typeface="Open Sans"/>
              <a:ea typeface="Open Sans"/>
              <a:cs typeface="Open Sans"/>
              <a:sym typeface="Open Sans"/>
            </a:endParaRPr>
          </a:p>
        </p:txBody>
      </p:sp>
      <p:sp>
        <p:nvSpPr>
          <p:cNvPr id="106" name="Google Shape;106;p20"/>
          <p:cNvSpPr txBox="1"/>
          <p:nvPr/>
        </p:nvSpPr>
        <p:spPr>
          <a:xfrm>
            <a:off x="84850" y="57675"/>
            <a:ext cx="8961300" cy="50373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b="1" lang="en" sz="1800"/>
              <a:t>Justice Kennedy, 2010 Supreme Court’s Citizens United Ruling</a:t>
            </a:r>
            <a:endParaRPr b="1" sz="1800"/>
          </a:p>
          <a:p>
            <a:pPr indent="0" lvl="0" marL="0" rtl="0" algn="ctr">
              <a:lnSpc>
                <a:spcPct val="115000"/>
              </a:lnSpc>
              <a:spcBef>
                <a:spcPts val="0"/>
              </a:spcBef>
              <a:spcAft>
                <a:spcPts val="0"/>
              </a:spcAft>
              <a:buNone/>
            </a:pPr>
            <a:r>
              <a:t/>
            </a:r>
            <a:endParaRPr b="1" sz="1200"/>
          </a:p>
          <a:p>
            <a:pPr indent="0" lvl="0" marL="457200" rtl="0" algn="l">
              <a:lnSpc>
                <a:spcPct val="115000"/>
              </a:lnSpc>
              <a:spcBef>
                <a:spcPts val="0"/>
              </a:spcBef>
              <a:spcAft>
                <a:spcPts val="0"/>
              </a:spcAft>
              <a:buNone/>
            </a:pPr>
            <a:r>
              <a:t/>
            </a:r>
            <a:endParaRPr sz="1800"/>
          </a:p>
          <a:p>
            <a:pPr indent="-342900" lvl="0" marL="457200" rtl="0" algn="l">
              <a:lnSpc>
                <a:spcPct val="115000"/>
              </a:lnSpc>
              <a:spcBef>
                <a:spcPts val="0"/>
              </a:spcBef>
              <a:spcAft>
                <a:spcPts val="0"/>
              </a:spcAft>
              <a:buSzPts val="1800"/>
              <a:buChar char="●"/>
            </a:pPr>
            <a:r>
              <a:rPr lang="en" sz="1800"/>
              <a:t>“The First Amendment protects political speech, and </a:t>
            </a:r>
            <a:r>
              <a:rPr b="1" lang="en" sz="1800"/>
              <a:t>disclosure permits citizens and shareholders to react to the speech of corporate entities</a:t>
            </a:r>
            <a:r>
              <a:rPr lang="en" sz="1800"/>
              <a:t> in a proper way. </a:t>
            </a:r>
            <a:endParaRPr sz="1800"/>
          </a:p>
          <a:p>
            <a:pPr indent="0" lvl="0" marL="457200" rtl="0" algn="l">
              <a:lnSpc>
                <a:spcPct val="115000"/>
              </a:lnSpc>
              <a:spcBef>
                <a:spcPts val="0"/>
              </a:spcBef>
              <a:spcAft>
                <a:spcPts val="0"/>
              </a:spcAft>
              <a:buNone/>
            </a:pPr>
            <a:r>
              <a:t/>
            </a:r>
            <a:endParaRPr sz="1800"/>
          </a:p>
          <a:p>
            <a:pPr indent="-342900" lvl="0" marL="457200" rtl="0" algn="l">
              <a:lnSpc>
                <a:spcPct val="115000"/>
              </a:lnSpc>
              <a:spcBef>
                <a:spcPts val="0"/>
              </a:spcBef>
              <a:spcAft>
                <a:spcPts val="0"/>
              </a:spcAft>
              <a:buSzPts val="1800"/>
              <a:buChar char="●"/>
            </a:pPr>
            <a:r>
              <a:rPr lang="en" sz="1800"/>
              <a:t>“</a:t>
            </a:r>
            <a:r>
              <a:rPr b="1" lang="en" sz="1800"/>
              <a:t>With the advent of the internet, prompt disclosure</a:t>
            </a:r>
            <a:r>
              <a:rPr lang="en" sz="1800"/>
              <a:t> </a:t>
            </a:r>
            <a:r>
              <a:rPr lang="en" sz="1800">
                <a:highlight>
                  <a:srgbClr val="FFFF00"/>
                </a:highlight>
              </a:rPr>
              <a:t>of expenditures</a:t>
            </a:r>
            <a:r>
              <a:rPr lang="en" sz="1800"/>
              <a:t> can provide shareholders and citizens with the information needed to hold corporations and elected officials accountable for their positions and supporters. </a:t>
            </a:r>
            <a:endParaRPr sz="1800"/>
          </a:p>
          <a:p>
            <a:pPr indent="0" lvl="0" marL="457200" rtl="0" algn="l">
              <a:lnSpc>
                <a:spcPct val="115000"/>
              </a:lnSpc>
              <a:spcBef>
                <a:spcPts val="0"/>
              </a:spcBef>
              <a:spcAft>
                <a:spcPts val="0"/>
              </a:spcAft>
              <a:buNone/>
            </a:pPr>
            <a:r>
              <a:t/>
            </a:r>
            <a:endParaRPr sz="1800"/>
          </a:p>
          <a:p>
            <a:pPr indent="-342900" lvl="0" marL="457200" rtl="0" algn="l">
              <a:lnSpc>
                <a:spcPct val="115000"/>
              </a:lnSpc>
              <a:spcBef>
                <a:spcPts val="0"/>
              </a:spcBef>
              <a:spcAft>
                <a:spcPts val="0"/>
              </a:spcAft>
              <a:buSzPts val="1800"/>
              <a:buChar char="●"/>
            </a:pPr>
            <a:r>
              <a:rPr lang="en" sz="1800"/>
              <a:t>Disclosure “provide[s] the electorate with information,” makes sure “that voters are fully informed about the person or group who is speaking,” and </a:t>
            </a:r>
            <a:r>
              <a:rPr b="1" lang="en" sz="1800"/>
              <a:t>ensures people are “able to evaluate the arguments to which they are being subjected</a:t>
            </a:r>
            <a:r>
              <a:rPr lang="en" sz="1800"/>
              <a:t>.”</a:t>
            </a:r>
            <a:endParaRPr sz="1800"/>
          </a:p>
          <a:p>
            <a:pPr indent="0" lvl="0" marL="457200" rtl="0" algn="l">
              <a:lnSpc>
                <a:spcPct val="115000"/>
              </a:lnSpc>
              <a:spcBef>
                <a:spcPts val="0"/>
              </a:spcBef>
              <a:spcAft>
                <a:spcPts val="0"/>
              </a:spcAft>
              <a:buNone/>
            </a:pPr>
            <a:r>
              <a:t/>
            </a:r>
            <a:endParaRPr sz="1800"/>
          </a:p>
          <a:p>
            <a:pPr indent="0" lvl="0" marL="0" rtl="0" algn="l">
              <a:spcBef>
                <a:spcPts val="0"/>
              </a:spcBef>
              <a:spcAft>
                <a:spcPts val="0"/>
              </a:spcAft>
              <a:buNone/>
            </a:pPr>
            <a:r>
              <a:t/>
            </a:r>
            <a:endParaRPr>
              <a:latin typeface="Open Sans"/>
              <a:ea typeface="Open Sans"/>
              <a:cs typeface="Open Sans"/>
              <a:sym typeface="Open San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5"/>
                                        </p:tgtEl>
                                        <p:attrNameLst>
                                          <p:attrName>style.visibility</p:attrName>
                                        </p:attrNameLst>
                                      </p:cBhvr>
                                      <p:to>
                                        <p:strVal val="visible"/>
                                      </p:to>
                                    </p:set>
                                    <p:animEffect filter="fade" transition="in">
                                      <p:cBhvr>
                                        <p:cTn dur="1000"/>
                                        <p:tgtEl>
                                          <p:spTgt spid="1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0" name="Shape 110"/>
        <p:cNvGrpSpPr/>
        <p:nvPr/>
      </p:nvGrpSpPr>
      <p:grpSpPr>
        <a:xfrm>
          <a:off x="0" y="0"/>
          <a:ext cx="0" cy="0"/>
          <a:chOff x="0" y="0"/>
          <a:chExt cx="0" cy="0"/>
        </a:xfrm>
      </p:grpSpPr>
      <p:sp>
        <p:nvSpPr>
          <p:cNvPr id="111" name="Google Shape;111;p21"/>
          <p:cNvSpPr txBox="1"/>
          <p:nvPr>
            <p:ph idx="1" type="body"/>
          </p:nvPr>
        </p:nvSpPr>
        <p:spPr>
          <a:xfrm>
            <a:off x="175900" y="230850"/>
            <a:ext cx="8520600" cy="460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400">
                <a:solidFill>
                  <a:srgbClr val="000000"/>
                </a:solidFill>
                <a:latin typeface="Arial"/>
                <a:ea typeface="Arial"/>
                <a:cs typeface="Arial"/>
                <a:sym typeface="Arial"/>
              </a:rPr>
              <a:t>As with all disclosure, the information required to be disclosed must be:</a:t>
            </a:r>
            <a:endParaRPr sz="2400">
              <a:solidFill>
                <a:srgbClr val="000000"/>
              </a:solidFill>
              <a:latin typeface="Arial"/>
              <a:ea typeface="Arial"/>
              <a:cs typeface="Arial"/>
              <a:sym typeface="Arial"/>
            </a:endParaRPr>
          </a:p>
          <a:p>
            <a:pPr indent="0" lvl="0" marL="0" rtl="0" algn="l">
              <a:spcBef>
                <a:spcPts val="0"/>
              </a:spcBef>
              <a:spcAft>
                <a:spcPts val="0"/>
              </a:spcAft>
              <a:buNone/>
            </a:pPr>
            <a:r>
              <a:t/>
            </a:r>
            <a:endParaRPr sz="2400">
              <a:solidFill>
                <a:srgbClr val="000000"/>
              </a:solidFill>
              <a:latin typeface="Arial"/>
              <a:ea typeface="Arial"/>
              <a:cs typeface="Arial"/>
              <a:sym typeface="Arial"/>
            </a:endParaRPr>
          </a:p>
          <a:p>
            <a:pPr indent="-381000" lvl="0" marL="857250" rtl="0" algn="l">
              <a:spcBef>
                <a:spcPts val="0"/>
              </a:spcBef>
              <a:spcAft>
                <a:spcPts val="0"/>
              </a:spcAft>
              <a:buClr>
                <a:srgbClr val="000000"/>
              </a:buClr>
              <a:buSzPts val="2400"/>
              <a:buFont typeface="Arial"/>
              <a:buChar char="●"/>
            </a:pPr>
            <a:r>
              <a:rPr lang="en" sz="2400">
                <a:solidFill>
                  <a:srgbClr val="000000"/>
                </a:solidFill>
                <a:latin typeface="Arial"/>
                <a:ea typeface="Arial"/>
                <a:cs typeface="Arial"/>
                <a:sym typeface="Arial"/>
              </a:rPr>
              <a:t>t</a:t>
            </a:r>
            <a:r>
              <a:rPr lang="en" sz="2400">
                <a:solidFill>
                  <a:srgbClr val="000000"/>
                </a:solidFill>
                <a:latin typeface="Arial"/>
                <a:ea typeface="Arial"/>
                <a:cs typeface="Arial"/>
                <a:sym typeface="Arial"/>
              </a:rPr>
              <a:t>imely</a:t>
            </a:r>
            <a:endParaRPr sz="2400">
              <a:solidFill>
                <a:srgbClr val="000000"/>
              </a:solidFill>
              <a:latin typeface="Arial"/>
              <a:ea typeface="Arial"/>
              <a:cs typeface="Arial"/>
              <a:sym typeface="Arial"/>
            </a:endParaRPr>
          </a:p>
          <a:p>
            <a:pPr indent="-228600" lvl="0" marL="857250" rtl="0" algn="l">
              <a:spcBef>
                <a:spcPts val="0"/>
              </a:spcBef>
              <a:spcAft>
                <a:spcPts val="0"/>
              </a:spcAft>
              <a:buNone/>
            </a:pPr>
            <a:r>
              <a:t/>
            </a:r>
            <a:endParaRPr sz="2400">
              <a:solidFill>
                <a:srgbClr val="000000"/>
              </a:solidFill>
              <a:latin typeface="Arial"/>
              <a:ea typeface="Arial"/>
              <a:cs typeface="Arial"/>
              <a:sym typeface="Arial"/>
            </a:endParaRPr>
          </a:p>
          <a:p>
            <a:pPr indent="-381000" lvl="0" marL="857250" rtl="0" algn="l">
              <a:spcBef>
                <a:spcPts val="0"/>
              </a:spcBef>
              <a:spcAft>
                <a:spcPts val="0"/>
              </a:spcAft>
              <a:buClr>
                <a:srgbClr val="000000"/>
              </a:buClr>
              <a:buSzPts val="2400"/>
              <a:buFont typeface="Arial"/>
              <a:buChar char="●"/>
            </a:pPr>
            <a:r>
              <a:rPr lang="en" sz="2400">
                <a:solidFill>
                  <a:srgbClr val="000000"/>
                </a:solidFill>
                <a:latin typeface="Arial"/>
                <a:ea typeface="Arial"/>
                <a:cs typeface="Arial"/>
                <a:sym typeface="Arial"/>
              </a:rPr>
              <a:t>accessible </a:t>
            </a:r>
            <a:endParaRPr sz="2400">
              <a:solidFill>
                <a:srgbClr val="000000"/>
              </a:solidFill>
              <a:latin typeface="Arial"/>
              <a:ea typeface="Arial"/>
              <a:cs typeface="Arial"/>
              <a:sym typeface="Arial"/>
            </a:endParaRPr>
          </a:p>
          <a:p>
            <a:pPr indent="-228600" lvl="0" marL="857250" rtl="0" algn="l">
              <a:spcBef>
                <a:spcPts val="0"/>
              </a:spcBef>
              <a:spcAft>
                <a:spcPts val="0"/>
              </a:spcAft>
              <a:buNone/>
            </a:pPr>
            <a:r>
              <a:t/>
            </a:r>
            <a:endParaRPr sz="2400">
              <a:solidFill>
                <a:srgbClr val="000000"/>
              </a:solidFill>
              <a:latin typeface="Arial"/>
              <a:ea typeface="Arial"/>
              <a:cs typeface="Arial"/>
              <a:sym typeface="Arial"/>
            </a:endParaRPr>
          </a:p>
          <a:p>
            <a:pPr indent="-381000" lvl="0" marL="857250" rtl="0" algn="l">
              <a:spcBef>
                <a:spcPts val="0"/>
              </a:spcBef>
              <a:spcAft>
                <a:spcPts val="0"/>
              </a:spcAft>
              <a:buClr>
                <a:srgbClr val="000000"/>
              </a:buClr>
              <a:buSzPts val="2400"/>
              <a:buFont typeface="Arial"/>
              <a:buChar char="●"/>
            </a:pPr>
            <a:r>
              <a:rPr lang="en" sz="2400">
                <a:solidFill>
                  <a:srgbClr val="000000"/>
                </a:solidFill>
                <a:latin typeface="Arial"/>
                <a:ea typeface="Arial"/>
                <a:cs typeface="Arial"/>
                <a:sym typeface="Arial"/>
              </a:rPr>
              <a:t>digitally searchable </a:t>
            </a:r>
            <a:r>
              <a:rPr lang="en" sz="1400">
                <a:solidFill>
                  <a:srgbClr val="000000"/>
                </a:solidFill>
                <a:latin typeface="Arial"/>
                <a:ea typeface="Arial"/>
                <a:cs typeface="Arial"/>
                <a:sym typeface="Arial"/>
              </a:rPr>
              <a:t>(scanned images don’t count in 2020!)</a:t>
            </a:r>
            <a:r>
              <a:rPr lang="en" sz="2400">
                <a:solidFill>
                  <a:srgbClr val="000000"/>
                </a:solidFill>
                <a:latin typeface="Arial"/>
                <a:ea typeface="Arial"/>
                <a:cs typeface="Arial"/>
                <a:sym typeface="Arial"/>
              </a:rPr>
              <a:t>, and </a:t>
            </a:r>
            <a:endParaRPr sz="2400">
              <a:solidFill>
                <a:srgbClr val="000000"/>
              </a:solidFill>
              <a:latin typeface="Arial"/>
              <a:ea typeface="Arial"/>
              <a:cs typeface="Arial"/>
              <a:sym typeface="Arial"/>
            </a:endParaRPr>
          </a:p>
          <a:p>
            <a:pPr indent="-228600" lvl="0" marL="857250" rtl="0" algn="l">
              <a:spcBef>
                <a:spcPts val="0"/>
              </a:spcBef>
              <a:spcAft>
                <a:spcPts val="0"/>
              </a:spcAft>
              <a:buNone/>
            </a:pPr>
            <a:r>
              <a:t/>
            </a:r>
            <a:endParaRPr sz="2400">
              <a:solidFill>
                <a:srgbClr val="000000"/>
              </a:solidFill>
              <a:latin typeface="Arial"/>
              <a:ea typeface="Arial"/>
              <a:cs typeface="Arial"/>
              <a:sym typeface="Arial"/>
            </a:endParaRPr>
          </a:p>
          <a:p>
            <a:pPr indent="-381000" lvl="0" marL="857250" rtl="0" algn="l">
              <a:spcBef>
                <a:spcPts val="0"/>
              </a:spcBef>
              <a:spcAft>
                <a:spcPts val="0"/>
              </a:spcAft>
              <a:buClr>
                <a:srgbClr val="000000"/>
              </a:buClr>
              <a:buSzPts val="2400"/>
              <a:buFont typeface="Arial"/>
              <a:buChar char="●"/>
            </a:pPr>
            <a:r>
              <a:rPr lang="en" sz="2400">
                <a:solidFill>
                  <a:srgbClr val="000000"/>
                </a:solidFill>
                <a:latin typeface="Arial"/>
                <a:ea typeface="Arial"/>
                <a:cs typeface="Arial"/>
                <a:sym typeface="Arial"/>
              </a:rPr>
              <a:t>in practice, not just on the books</a:t>
            </a:r>
            <a:endParaRPr sz="2400">
              <a:solidFill>
                <a:srgbClr val="595859"/>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Tropic">
  <a:themeElements>
    <a:clrScheme name="Tropic">
      <a:dk1>
        <a:srgbClr val="A1E8D9"/>
      </a:dk1>
      <a:lt1>
        <a:srgbClr val="FFFFFF"/>
      </a:lt1>
      <a:dk2>
        <a:srgbClr val="695D46"/>
      </a:dk2>
      <a:lt2>
        <a:srgbClr val="B3A77D"/>
      </a:lt2>
      <a:accent1>
        <a:srgbClr val="EF6C00"/>
      </a:accent1>
      <a:accent2>
        <a:srgbClr val="009668"/>
      </a:accent2>
      <a:accent3>
        <a:srgbClr val="4DB6AC"/>
      </a:accent3>
      <a:accent4>
        <a:srgbClr val="FF9800"/>
      </a:accent4>
      <a:accent5>
        <a:srgbClr val="CE93D8"/>
      </a:accent5>
      <a:accent6>
        <a:srgbClr val="EEFF41"/>
      </a:accent6>
      <a:hlink>
        <a:srgbClr val="CE93D8"/>
      </a:hlink>
      <a:folHlink>
        <a:srgbClr val="CE93D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