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/>
    <p:restoredTop sz="94652"/>
  </p:normalViewPr>
  <p:slideViewPr>
    <p:cSldViewPr snapToGrid="0" snapToObjects="1">
      <p:cViewPr varScale="1">
        <p:scale>
          <a:sx n="84" d="100"/>
          <a:sy n="84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1C54E-E441-674D-9B85-27D3143BF29D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9D29-D98E-2F4A-872F-D18DB4701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4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3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4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3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5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1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22778-D8D0-3C4C-8CB3-E69461B04752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542A-DEB9-344C-B2CE-F589D6AD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0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9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6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7470"/>
            <a:ext cx="2011680" cy="4805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73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1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7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5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6417514"/>
            <a:ext cx="1844040" cy="4404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4598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6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McGregor</dc:creator>
  <cp:lastModifiedBy>Shannon McGregor</cp:lastModifiedBy>
  <cp:revision>2</cp:revision>
  <dcterms:created xsi:type="dcterms:W3CDTF">2020-01-15T21:32:17Z</dcterms:created>
  <dcterms:modified xsi:type="dcterms:W3CDTF">2020-01-15T21:50:51Z</dcterms:modified>
</cp:coreProperties>
</file>